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handoutMasterIdLst>
    <p:handoutMasterId r:id="rId24"/>
  </p:handoutMasterIdLst>
  <p:sldIdLst>
    <p:sldId id="256" r:id="rId2"/>
    <p:sldId id="275" r:id="rId3"/>
    <p:sldId id="276" r:id="rId4"/>
    <p:sldId id="306" r:id="rId5"/>
    <p:sldId id="296" r:id="rId6"/>
    <p:sldId id="295" r:id="rId7"/>
    <p:sldId id="308" r:id="rId8"/>
    <p:sldId id="298" r:id="rId9"/>
    <p:sldId id="303" r:id="rId10"/>
    <p:sldId id="307" r:id="rId11"/>
    <p:sldId id="293" r:id="rId12"/>
    <p:sldId id="309" r:id="rId13"/>
    <p:sldId id="302" r:id="rId14"/>
    <p:sldId id="311" r:id="rId15"/>
    <p:sldId id="312" r:id="rId16"/>
    <p:sldId id="315" r:id="rId17"/>
    <p:sldId id="317" r:id="rId18"/>
    <p:sldId id="316" r:id="rId19"/>
    <p:sldId id="313" r:id="rId20"/>
    <p:sldId id="274" r:id="rId21"/>
    <p:sldId id="27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D753C9-A44B-E4F5-5FB7-A9CF3E375648}" v="836" dt="2024-08-04T20:25:10.025"/>
    <p1510:client id="{FA15FF61-91CB-41F4-BE01-509F5E5A6E63}" v="206" dt="2024-08-05T09:32:21.23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954" y="66"/>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ileshmishra12.sm@gmail.com" userId="S::urn:spo:guest#saileshmishra12.sm@gmail.com::" providerId="AD" clId="Web-{F8D753C9-A44B-E4F5-5FB7-A9CF3E375648}"/>
    <pc:docChg chg="addSld delSld modSld sldOrd">
      <pc:chgData name="saileshmishra12.sm@gmail.com" userId="S::urn:spo:guest#saileshmishra12.sm@gmail.com::" providerId="AD" clId="Web-{F8D753C9-A44B-E4F5-5FB7-A9CF3E375648}" dt="2024-08-04T20:25:10.025" v="803" actId="20577"/>
      <pc:docMkLst>
        <pc:docMk/>
      </pc:docMkLst>
      <pc:sldChg chg="modSp">
        <pc:chgData name="saileshmishra12.sm@gmail.com" userId="S::urn:spo:guest#saileshmishra12.sm@gmail.com::" providerId="AD" clId="Web-{F8D753C9-A44B-E4F5-5FB7-A9CF3E375648}" dt="2024-08-04T19:29:07.779" v="29" actId="1076"/>
        <pc:sldMkLst>
          <pc:docMk/>
          <pc:sldMk cId="2259308896" sldId="256"/>
        </pc:sldMkLst>
        <pc:spChg chg="mod">
          <ac:chgData name="saileshmishra12.sm@gmail.com" userId="S::urn:spo:guest#saileshmishra12.sm@gmail.com::" providerId="AD" clId="Web-{F8D753C9-A44B-E4F5-5FB7-A9CF3E375648}" dt="2024-08-04T19:29:00.029" v="28" actId="20577"/>
          <ac:spMkLst>
            <pc:docMk/>
            <pc:sldMk cId="2259308896" sldId="256"/>
            <ac:spMk id="5" creationId="{27228BAE-048B-681E-DD8D-BD96B22560E0}"/>
          </ac:spMkLst>
        </pc:spChg>
        <pc:spChg chg="mod">
          <ac:chgData name="saileshmishra12.sm@gmail.com" userId="S::urn:spo:guest#saileshmishra12.sm@gmail.com::" providerId="AD" clId="Web-{F8D753C9-A44B-E4F5-5FB7-A9CF3E375648}" dt="2024-08-04T19:29:07.779" v="29" actId="1076"/>
          <ac:spMkLst>
            <pc:docMk/>
            <pc:sldMk cId="2259308896" sldId="256"/>
            <ac:spMk id="7" creationId="{3AFD8D3D-82CB-EA16-814E-A3FED8BBF39B}"/>
          </ac:spMkLst>
        </pc:spChg>
      </pc:sldChg>
      <pc:sldChg chg="del">
        <pc:chgData name="saileshmishra12.sm@gmail.com" userId="S::urn:spo:guest#saileshmishra12.sm@gmail.com::" providerId="AD" clId="Web-{F8D753C9-A44B-E4F5-5FB7-A9CF3E375648}" dt="2024-08-04T20:17:48.113" v="533"/>
        <pc:sldMkLst>
          <pc:docMk/>
          <pc:sldMk cId="2563119616" sldId="265"/>
        </pc:sldMkLst>
      </pc:sldChg>
      <pc:sldChg chg="del">
        <pc:chgData name="saileshmishra12.sm@gmail.com" userId="S::urn:spo:guest#saileshmishra12.sm@gmail.com::" providerId="AD" clId="Web-{F8D753C9-A44B-E4F5-5FB7-A9CF3E375648}" dt="2024-08-04T20:17:49.457" v="534"/>
        <pc:sldMkLst>
          <pc:docMk/>
          <pc:sldMk cId="2721508595" sldId="266"/>
        </pc:sldMkLst>
      </pc:sldChg>
      <pc:sldChg chg="modSp">
        <pc:chgData name="saileshmishra12.sm@gmail.com" userId="S::urn:spo:guest#saileshmishra12.sm@gmail.com::" providerId="AD" clId="Web-{F8D753C9-A44B-E4F5-5FB7-A9CF3E375648}" dt="2024-08-04T20:18:59.242" v="596" actId="14100"/>
        <pc:sldMkLst>
          <pc:docMk/>
          <pc:sldMk cId="1023783487" sldId="271"/>
        </pc:sldMkLst>
        <pc:spChg chg="mod">
          <ac:chgData name="saileshmishra12.sm@gmail.com" userId="S::urn:spo:guest#saileshmishra12.sm@gmail.com::" providerId="AD" clId="Web-{F8D753C9-A44B-E4F5-5FB7-A9CF3E375648}" dt="2024-08-04T20:18:59.242" v="596" actId="14100"/>
          <ac:spMkLst>
            <pc:docMk/>
            <pc:sldMk cId="1023783487" sldId="271"/>
            <ac:spMk id="15" creationId="{791AF693-3675-52A5-9E8E-C071048A1A4D}"/>
          </ac:spMkLst>
        </pc:spChg>
      </pc:sldChg>
      <pc:sldChg chg="addSp delSp modSp">
        <pc:chgData name="saileshmishra12.sm@gmail.com" userId="S::urn:spo:guest#saileshmishra12.sm@gmail.com::" providerId="AD" clId="Web-{F8D753C9-A44B-E4F5-5FB7-A9CF3E375648}" dt="2024-08-04T20:18:23.508" v="541"/>
        <pc:sldMkLst>
          <pc:docMk/>
          <pc:sldMk cId="4278401256" sldId="274"/>
        </pc:sldMkLst>
        <pc:spChg chg="mod">
          <ac:chgData name="saileshmishra12.sm@gmail.com" userId="S::urn:spo:guest#saileshmishra12.sm@gmail.com::" providerId="AD" clId="Web-{F8D753C9-A44B-E4F5-5FB7-A9CF3E375648}" dt="2024-08-04T20:18:07.519" v="540" actId="20577"/>
          <ac:spMkLst>
            <pc:docMk/>
            <pc:sldMk cId="4278401256" sldId="274"/>
            <ac:spMk id="3" creationId="{0F17F915-9766-1FC8-98BD-D9AE3D5B2A55}"/>
          </ac:spMkLst>
        </pc:spChg>
        <pc:spChg chg="add del mod">
          <ac:chgData name="saileshmishra12.sm@gmail.com" userId="S::urn:spo:guest#saileshmishra12.sm@gmail.com::" providerId="AD" clId="Web-{F8D753C9-A44B-E4F5-5FB7-A9CF3E375648}" dt="2024-08-04T20:18:03.785" v="538"/>
          <ac:spMkLst>
            <pc:docMk/>
            <pc:sldMk cId="4278401256" sldId="274"/>
            <ac:spMk id="4" creationId="{BC3F5EBB-8A44-9EF2-D40A-FB8B01F3A657}"/>
          </ac:spMkLst>
        </pc:spChg>
        <pc:spChg chg="del">
          <ac:chgData name="saileshmishra12.sm@gmail.com" userId="S::urn:spo:guest#saileshmishra12.sm@gmail.com::" providerId="AD" clId="Web-{F8D753C9-A44B-E4F5-5FB7-A9CF3E375648}" dt="2024-08-04T20:18:23.508" v="541"/>
          <ac:spMkLst>
            <pc:docMk/>
            <pc:sldMk cId="4278401256" sldId="274"/>
            <ac:spMk id="84" creationId="{F6A0489E-C8E2-CAE5-9FFC-28CC9E086048}"/>
          </ac:spMkLst>
        </pc:spChg>
      </pc:sldChg>
      <pc:sldChg chg="modSp">
        <pc:chgData name="saileshmishra12.sm@gmail.com" userId="S::urn:spo:guest#saileshmishra12.sm@gmail.com::" providerId="AD" clId="Web-{F8D753C9-A44B-E4F5-5FB7-A9CF3E375648}" dt="2024-08-04T20:22:10.382" v="788" actId="20577"/>
        <pc:sldMkLst>
          <pc:docMk/>
          <pc:sldMk cId="3171735052" sldId="275"/>
        </pc:sldMkLst>
        <pc:spChg chg="mod">
          <ac:chgData name="saileshmishra12.sm@gmail.com" userId="S::urn:spo:guest#saileshmishra12.sm@gmail.com::" providerId="AD" clId="Web-{F8D753C9-A44B-E4F5-5FB7-A9CF3E375648}" dt="2024-08-04T20:21:59.757" v="781" actId="1076"/>
          <ac:spMkLst>
            <pc:docMk/>
            <pc:sldMk cId="3171735052" sldId="275"/>
            <ac:spMk id="2" creationId="{3DA984E2-4C7E-D7E0-9603-A0CE74BC7667}"/>
          </ac:spMkLst>
        </pc:spChg>
        <pc:spChg chg="mod">
          <ac:chgData name="saileshmishra12.sm@gmail.com" userId="S::urn:spo:guest#saileshmishra12.sm@gmail.com::" providerId="AD" clId="Web-{F8D753C9-A44B-E4F5-5FB7-A9CF3E375648}" dt="2024-08-04T20:22:10.382" v="788" actId="20577"/>
          <ac:spMkLst>
            <pc:docMk/>
            <pc:sldMk cId="3171735052" sldId="275"/>
            <ac:spMk id="21" creationId="{A50CB90F-9D48-F8DD-961F-C3F1AE2B2D3D}"/>
          </ac:spMkLst>
        </pc:spChg>
      </pc:sldChg>
      <pc:sldChg chg="modSp">
        <pc:chgData name="saileshmishra12.sm@gmail.com" userId="S::urn:spo:guest#saileshmishra12.sm@gmail.com::" providerId="AD" clId="Web-{F8D753C9-A44B-E4F5-5FB7-A9CF3E375648}" dt="2024-08-04T19:30:12.123" v="46" actId="20577"/>
        <pc:sldMkLst>
          <pc:docMk/>
          <pc:sldMk cId="612500148" sldId="276"/>
        </pc:sldMkLst>
        <pc:spChg chg="mod">
          <ac:chgData name="saileshmishra12.sm@gmail.com" userId="S::urn:spo:guest#saileshmishra12.sm@gmail.com::" providerId="AD" clId="Web-{F8D753C9-A44B-E4F5-5FB7-A9CF3E375648}" dt="2024-08-04T19:29:55.264" v="33" actId="20577"/>
          <ac:spMkLst>
            <pc:docMk/>
            <pc:sldMk cId="612500148" sldId="276"/>
            <ac:spMk id="2" creationId="{C8FC01B0-7BC5-5869-A281-EF11B59BA8A0}"/>
          </ac:spMkLst>
        </pc:spChg>
        <pc:spChg chg="mod">
          <ac:chgData name="saileshmishra12.sm@gmail.com" userId="S::urn:spo:guest#saileshmishra12.sm@gmail.com::" providerId="AD" clId="Web-{F8D753C9-A44B-E4F5-5FB7-A9CF3E375648}" dt="2024-08-04T19:30:12.123" v="46" actId="20577"/>
          <ac:spMkLst>
            <pc:docMk/>
            <pc:sldMk cId="612500148" sldId="276"/>
            <ac:spMk id="11" creationId="{32E16497-4AD4-29BC-9602-2FDFDA688E0A}"/>
          </ac:spMkLst>
        </pc:spChg>
      </pc:sldChg>
      <pc:sldChg chg="del">
        <pc:chgData name="saileshmishra12.sm@gmail.com" userId="S::urn:spo:guest#saileshmishra12.sm@gmail.com::" providerId="AD" clId="Web-{F8D753C9-A44B-E4F5-5FB7-A9CF3E375648}" dt="2024-08-04T20:17:37.488" v="526"/>
        <pc:sldMkLst>
          <pc:docMk/>
          <pc:sldMk cId="1643288952" sldId="277"/>
        </pc:sldMkLst>
      </pc:sldChg>
      <pc:sldChg chg="del">
        <pc:chgData name="saileshmishra12.sm@gmail.com" userId="S::urn:spo:guest#saileshmishra12.sm@gmail.com::" providerId="AD" clId="Web-{F8D753C9-A44B-E4F5-5FB7-A9CF3E375648}" dt="2024-08-04T20:17:38.801" v="527"/>
        <pc:sldMkLst>
          <pc:docMk/>
          <pc:sldMk cId="3942952489" sldId="278"/>
        </pc:sldMkLst>
      </pc:sldChg>
      <pc:sldChg chg="del">
        <pc:chgData name="saileshmishra12.sm@gmail.com" userId="S::urn:spo:guest#saileshmishra12.sm@gmail.com::" providerId="AD" clId="Web-{F8D753C9-A44B-E4F5-5FB7-A9CF3E375648}" dt="2024-08-04T20:17:40.176" v="528"/>
        <pc:sldMkLst>
          <pc:docMk/>
          <pc:sldMk cId="1572098340" sldId="279"/>
        </pc:sldMkLst>
      </pc:sldChg>
      <pc:sldChg chg="del">
        <pc:chgData name="saileshmishra12.sm@gmail.com" userId="S::urn:spo:guest#saileshmishra12.sm@gmail.com::" providerId="AD" clId="Web-{F8D753C9-A44B-E4F5-5FB7-A9CF3E375648}" dt="2024-08-04T20:17:45.535" v="531"/>
        <pc:sldMkLst>
          <pc:docMk/>
          <pc:sldMk cId="2646176605" sldId="283"/>
        </pc:sldMkLst>
      </pc:sldChg>
      <pc:sldChg chg="del">
        <pc:chgData name="saileshmishra12.sm@gmail.com" userId="S::urn:spo:guest#saileshmishra12.sm@gmail.com::" providerId="AD" clId="Web-{F8D753C9-A44B-E4F5-5FB7-A9CF3E375648}" dt="2024-08-04T20:17:35.941" v="525"/>
        <pc:sldMkLst>
          <pc:docMk/>
          <pc:sldMk cId="2521615323" sldId="286"/>
        </pc:sldMkLst>
      </pc:sldChg>
      <pc:sldChg chg="del">
        <pc:chgData name="saileshmishra12.sm@gmail.com" userId="S::urn:spo:guest#saileshmishra12.sm@gmail.com::" providerId="AD" clId="Web-{F8D753C9-A44B-E4F5-5FB7-A9CF3E375648}" dt="2024-08-04T20:17:46.754" v="532"/>
        <pc:sldMkLst>
          <pc:docMk/>
          <pc:sldMk cId="1409658235" sldId="287"/>
        </pc:sldMkLst>
      </pc:sldChg>
      <pc:sldChg chg="del">
        <pc:chgData name="saileshmishra12.sm@gmail.com" userId="S::urn:spo:guest#saileshmishra12.sm@gmail.com::" providerId="AD" clId="Web-{F8D753C9-A44B-E4F5-5FB7-A9CF3E375648}" dt="2024-08-04T20:17:43.629" v="530"/>
        <pc:sldMkLst>
          <pc:docMk/>
          <pc:sldMk cId="1849997620" sldId="289"/>
        </pc:sldMkLst>
      </pc:sldChg>
      <pc:sldChg chg="del">
        <pc:chgData name="saileshmishra12.sm@gmail.com" userId="S::urn:spo:guest#saileshmishra12.sm@gmail.com::" providerId="AD" clId="Web-{F8D753C9-A44B-E4F5-5FB7-A9CF3E375648}" dt="2024-08-04T20:17:41.832" v="529"/>
        <pc:sldMkLst>
          <pc:docMk/>
          <pc:sldMk cId="1263127112" sldId="290"/>
        </pc:sldMkLst>
      </pc:sldChg>
      <pc:sldChg chg="new del">
        <pc:chgData name="saileshmishra12.sm@gmail.com" userId="S::urn:spo:guest#saileshmishra12.sm@gmail.com::" providerId="AD" clId="Web-{F8D753C9-A44B-E4F5-5FB7-A9CF3E375648}" dt="2024-08-04T19:30:55.185" v="48"/>
        <pc:sldMkLst>
          <pc:docMk/>
          <pc:sldMk cId="1872600797" sldId="291"/>
        </pc:sldMkLst>
      </pc:sldChg>
      <pc:sldChg chg="addSp delSp modSp new del">
        <pc:chgData name="saileshmishra12.sm@gmail.com" userId="S::urn:spo:guest#saileshmishra12.sm@gmail.com::" providerId="AD" clId="Web-{F8D753C9-A44B-E4F5-5FB7-A9CF3E375648}" dt="2024-08-04T20:19:56.445" v="606"/>
        <pc:sldMkLst>
          <pc:docMk/>
          <pc:sldMk cId="4163454059" sldId="291"/>
        </pc:sldMkLst>
        <pc:spChg chg="mod">
          <ac:chgData name="saileshmishra12.sm@gmail.com" userId="S::urn:spo:guest#saileshmishra12.sm@gmail.com::" providerId="AD" clId="Web-{F8D753C9-A44B-E4F5-5FB7-A9CF3E375648}" dt="2024-08-04T19:34:22.778" v="53" actId="20577"/>
          <ac:spMkLst>
            <pc:docMk/>
            <pc:sldMk cId="4163454059" sldId="291"/>
            <ac:spMk id="2" creationId="{2652406D-7AB4-4D23-8FD3-2D9C8DD6BEDF}"/>
          </ac:spMkLst>
        </pc:spChg>
        <pc:spChg chg="mod">
          <ac:chgData name="saileshmishra12.sm@gmail.com" userId="S::urn:spo:guest#saileshmishra12.sm@gmail.com::" providerId="AD" clId="Web-{F8D753C9-A44B-E4F5-5FB7-A9CF3E375648}" dt="2024-08-04T19:36:11.652" v="57" actId="14100"/>
          <ac:spMkLst>
            <pc:docMk/>
            <pc:sldMk cId="4163454059" sldId="291"/>
            <ac:spMk id="3" creationId="{E20D56AD-DEE4-AECA-B13F-F3293AAED39C}"/>
          </ac:spMkLst>
        </pc:spChg>
        <pc:spChg chg="mod">
          <ac:chgData name="saileshmishra12.sm@gmail.com" userId="S::urn:spo:guest#saileshmishra12.sm@gmail.com::" providerId="AD" clId="Web-{F8D753C9-A44B-E4F5-5FB7-A9CF3E375648}" dt="2024-08-04T19:36:16.433" v="66" actId="20577"/>
          <ac:spMkLst>
            <pc:docMk/>
            <pc:sldMk cId="4163454059" sldId="291"/>
            <ac:spMk id="4" creationId="{63D67894-DFAF-7BC1-6774-612D0D6057E2}"/>
          </ac:spMkLst>
        </pc:spChg>
        <pc:spChg chg="add del mod">
          <ac:chgData name="saileshmishra12.sm@gmail.com" userId="S::urn:spo:guest#saileshmishra12.sm@gmail.com::" providerId="AD" clId="Web-{F8D753C9-A44B-E4F5-5FB7-A9CF3E375648}" dt="2024-08-04T19:34:27.012" v="55"/>
          <ac:spMkLst>
            <pc:docMk/>
            <pc:sldMk cId="4163454059" sldId="291"/>
            <ac:spMk id="6" creationId="{EB83A6E7-BD14-F192-2CF3-330F8172CF12}"/>
          </ac:spMkLst>
        </pc:spChg>
      </pc:sldChg>
      <pc:sldChg chg="delSp modSp new del">
        <pc:chgData name="saileshmishra12.sm@gmail.com" userId="S::urn:spo:guest#saileshmishra12.sm@gmail.com::" providerId="AD" clId="Web-{F8D753C9-A44B-E4F5-5FB7-A9CF3E375648}" dt="2024-08-04T19:59:03.602" v="306"/>
        <pc:sldMkLst>
          <pc:docMk/>
          <pc:sldMk cId="2787096641" sldId="292"/>
        </pc:sldMkLst>
        <pc:spChg chg="mod">
          <ac:chgData name="saileshmishra12.sm@gmail.com" userId="S::urn:spo:guest#saileshmishra12.sm@gmail.com::" providerId="AD" clId="Web-{F8D753C9-A44B-E4F5-5FB7-A9CF3E375648}" dt="2024-08-04T19:43:34.028" v="153" actId="14100"/>
          <ac:spMkLst>
            <pc:docMk/>
            <pc:sldMk cId="2787096641" sldId="292"/>
            <ac:spMk id="2" creationId="{843ED091-E0AE-61A0-41E9-E48D2981C2A3}"/>
          </ac:spMkLst>
        </pc:spChg>
        <pc:spChg chg="mod">
          <ac:chgData name="saileshmishra12.sm@gmail.com" userId="S::urn:spo:guest#saileshmishra12.sm@gmail.com::" providerId="AD" clId="Web-{F8D753C9-A44B-E4F5-5FB7-A9CF3E375648}" dt="2024-08-04T19:43:38.950" v="156" actId="1076"/>
          <ac:spMkLst>
            <pc:docMk/>
            <pc:sldMk cId="2787096641" sldId="292"/>
            <ac:spMk id="3" creationId="{87B583BC-DC06-5E08-6053-33C724B31C85}"/>
          </ac:spMkLst>
        </pc:spChg>
        <pc:spChg chg="del mod">
          <ac:chgData name="saileshmishra12.sm@gmail.com" userId="S::urn:spo:guest#saileshmishra12.sm@gmail.com::" providerId="AD" clId="Web-{F8D753C9-A44B-E4F5-5FB7-A9CF3E375648}" dt="2024-08-04T19:43:24.419" v="152"/>
          <ac:spMkLst>
            <pc:docMk/>
            <pc:sldMk cId="2787096641" sldId="292"/>
            <ac:spMk id="4" creationId="{158EDF48-8C27-C117-FF86-D1BCBA0C3DDB}"/>
          </ac:spMkLst>
        </pc:spChg>
      </pc:sldChg>
      <pc:sldChg chg="addSp delSp modSp new ord">
        <pc:chgData name="saileshmishra12.sm@gmail.com" userId="S::urn:spo:guest#saileshmishra12.sm@gmail.com::" providerId="AD" clId="Web-{F8D753C9-A44B-E4F5-5FB7-A9CF3E375648}" dt="2024-08-04T20:25:10.025" v="803" actId="20577"/>
        <pc:sldMkLst>
          <pc:docMk/>
          <pc:sldMk cId="1880313778" sldId="293"/>
        </pc:sldMkLst>
        <pc:spChg chg="mod">
          <ac:chgData name="saileshmishra12.sm@gmail.com" userId="S::urn:spo:guest#saileshmishra12.sm@gmail.com::" providerId="AD" clId="Web-{F8D753C9-A44B-E4F5-5FB7-A9CF3E375648}" dt="2024-08-04T20:25:10.025" v="803" actId="20577"/>
          <ac:spMkLst>
            <pc:docMk/>
            <pc:sldMk cId="1880313778" sldId="293"/>
            <ac:spMk id="2" creationId="{79BEDE65-A86E-D25F-42CD-08C8AB4A09F7}"/>
          </ac:spMkLst>
        </pc:spChg>
        <pc:spChg chg="mod">
          <ac:chgData name="saileshmishra12.sm@gmail.com" userId="S::urn:spo:guest#saileshmishra12.sm@gmail.com::" providerId="AD" clId="Web-{F8D753C9-A44B-E4F5-5FB7-A9CF3E375648}" dt="2024-08-04T19:46:22.624" v="180" actId="20577"/>
          <ac:spMkLst>
            <pc:docMk/>
            <pc:sldMk cId="1880313778" sldId="293"/>
            <ac:spMk id="3" creationId="{B37D0864-80B5-55FE-EC96-078AC44760F2}"/>
          </ac:spMkLst>
        </pc:spChg>
        <pc:spChg chg="del mod">
          <ac:chgData name="saileshmishra12.sm@gmail.com" userId="S::urn:spo:guest#saileshmishra12.sm@gmail.com::" providerId="AD" clId="Web-{F8D753C9-A44B-E4F5-5FB7-A9CF3E375648}" dt="2024-08-04T19:46:36.609" v="186"/>
          <ac:spMkLst>
            <pc:docMk/>
            <pc:sldMk cId="1880313778" sldId="293"/>
            <ac:spMk id="4" creationId="{242B015D-7949-C7E5-DA5C-733690FE3D01}"/>
          </ac:spMkLst>
        </pc:spChg>
        <pc:spChg chg="add del">
          <ac:chgData name="saileshmishra12.sm@gmail.com" userId="S::urn:spo:guest#saileshmishra12.sm@gmail.com::" providerId="AD" clId="Web-{F8D753C9-A44B-E4F5-5FB7-A9CF3E375648}" dt="2024-08-04T19:44:41.856" v="160"/>
          <ac:spMkLst>
            <pc:docMk/>
            <pc:sldMk cId="1880313778" sldId="293"/>
            <ac:spMk id="7" creationId="{616F3C04-62FD-7361-AFF6-751D98B4723E}"/>
          </ac:spMkLst>
        </pc:spChg>
        <pc:spChg chg="add del mod">
          <ac:chgData name="saileshmishra12.sm@gmail.com" userId="S::urn:spo:guest#saileshmishra12.sm@gmail.com::" providerId="AD" clId="Web-{F8D753C9-A44B-E4F5-5FB7-A9CF3E375648}" dt="2024-08-04T19:44:53.031" v="165"/>
          <ac:spMkLst>
            <pc:docMk/>
            <pc:sldMk cId="1880313778" sldId="293"/>
            <ac:spMk id="9" creationId="{1586AFCE-EFDF-9C2C-7A9E-946311B76388}"/>
          </ac:spMkLst>
        </pc:spChg>
      </pc:sldChg>
      <pc:sldChg chg="addSp delSp modSp new del">
        <pc:chgData name="saileshmishra12.sm@gmail.com" userId="S::urn:spo:guest#saileshmishra12.sm@gmail.com::" providerId="AD" clId="Web-{F8D753C9-A44B-E4F5-5FB7-A9CF3E375648}" dt="2024-08-04T19:52:16.138" v="232"/>
        <pc:sldMkLst>
          <pc:docMk/>
          <pc:sldMk cId="1108560643" sldId="294"/>
        </pc:sldMkLst>
        <pc:spChg chg="mod">
          <ac:chgData name="saileshmishra12.sm@gmail.com" userId="S::urn:spo:guest#saileshmishra12.sm@gmail.com::" providerId="AD" clId="Web-{F8D753C9-A44B-E4F5-5FB7-A9CF3E375648}" dt="2024-08-04T19:48:22.592" v="201" actId="1076"/>
          <ac:spMkLst>
            <pc:docMk/>
            <pc:sldMk cId="1108560643" sldId="294"/>
            <ac:spMk id="2" creationId="{A2A5410C-AFD3-B32A-0B93-BB805FC4CFED}"/>
          </ac:spMkLst>
        </pc:spChg>
        <pc:spChg chg="del">
          <ac:chgData name="saileshmishra12.sm@gmail.com" userId="S::urn:spo:guest#saileshmishra12.sm@gmail.com::" providerId="AD" clId="Web-{F8D753C9-A44B-E4F5-5FB7-A9CF3E375648}" dt="2024-08-04T19:49:05.124" v="202"/>
          <ac:spMkLst>
            <pc:docMk/>
            <pc:sldMk cId="1108560643" sldId="294"/>
            <ac:spMk id="3" creationId="{3D0C03D7-6E41-7A29-E253-7ACB5DE32E7D}"/>
          </ac:spMkLst>
        </pc:spChg>
        <pc:spChg chg="add mod">
          <ac:chgData name="saileshmishra12.sm@gmail.com" userId="S::urn:spo:guest#saileshmishra12.sm@gmail.com::" providerId="AD" clId="Web-{F8D753C9-A44B-E4F5-5FB7-A9CF3E375648}" dt="2024-08-04T19:50:46.014" v="216"/>
          <ac:spMkLst>
            <pc:docMk/>
            <pc:sldMk cId="1108560643" sldId="294"/>
            <ac:spMk id="9" creationId="{2779B8F6-32B8-4873-CFE8-08D1074640CF}"/>
          </ac:spMkLst>
        </pc:spChg>
        <pc:picChg chg="add del mod ord">
          <ac:chgData name="saileshmishra12.sm@gmail.com" userId="S::urn:spo:guest#saileshmishra12.sm@gmail.com::" providerId="AD" clId="Web-{F8D753C9-A44B-E4F5-5FB7-A9CF3E375648}" dt="2024-08-04T19:50:46.014" v="216"/>
          <ac:picMkLst>
            <pc:docMk/>
            <pc:sldMk cId="1108560643" sldId="294"/>
            <ac:picMk id="7" creationId="{3ECDBAFA-6F89-BE13-4087-332B2BB98A37}"/>
          </ac:picMkLst>
        </pc:picChg>
      </pc:sldChg>
      <pc:sldChg chg="new del">
        <pc:chgData name="saileshmishra12.sm@gmail.com" userId="S::urn:spo:guest#saileshmishra12.sm@gmail.com::" providerId="AD" clId="Web-{F8D753C9-A44B-E4F5-5FB7-A9CF3E375648}" dt="2024-08-04T19:47:31.608" v="191"/>
        <pc:sldMkLst>
          <pc:docMk/>
          <pc:sldMk cId="2211855203" sldId="294"/>
        </pc:sldMkLst>
      </pc:sldChg>
      <pc:sldChg chg="delSp new del">
        <pc:chgData name="saileshmishra12.sm@gmail.com" userId="S::urn:spo:guest#saileshmishra12.sm@gmail.com::" providerId="AD" clId="Web-{F8D753C9-A44B-E4F5-5FB7-A9CF3E375648}" dt="2024-08-04T19:47:25.437" v="189"/>
        <pc:sldMkLst>
          <pc:docMk/>
          <pc:sldMk cId="2951115326" sldId="294"/>
        </pc:sldMkLst>
        <pc:spChg chg="del">
          <ac:chgData name="saileshmishra12.sm@gmail.com" userId="S::urn:spo:guest#saileshmishra12.sm@gmail.com::" providerId="AD" clId="Web-{F8D753C9-A44B-E4F5-5FB7-A9CF3E375648}" dt="2024-08-04T19:47:23.468" v="188"/>
          <ac:spMkLst>
            <pc:docMk/>
            <pc:sldMk cId="2951115326" sldId="294"/>
            <ac:spMk id="3" creationId="{ABBE32E0-3976-864A-CA22-976746BD9229}"/>
          </ac:spMkLst>
        </pc:spChg>
      </pc:sldChg>
      <pc:sldChg chg="addSp delSp modSp new">
        <pc:chgData name="saileshmishra12.sm@gmail.com" userId="S::urn:spo:guest#saileshmishra12.sm@gmail.com::" providerId="AD" clId="Web-{F8D753C9-A44B-E4F5-5FB7-A9CF3E375648}" dt="2024-08-04T19:50:20.029" v="214" actId="1076"/>
        <pc:sldMkLst>
          <pc:docMk/>
          <pc:sldMk cId="2458307650" sldId="295"/>
        </pc:sldMkLst>
        <pc:spChg chg="del">
          <ac:chgData name="saileshmishra12.sm@gmail.com" userId="S::urn:spo:guest#saileshmishra12.sm@gmail.com::" providerId="AD" clId="Web-{F8D753C9-A44B-E4F5-5FB7-A9CF3E375648}" dt="2024-08-04T19:50:04.717" v="209"/>
          <ac:spMkLst>
            <pc:docMk/>
            <pc:sldMk cId="2458307650" sldId="295"/>
            <ac:spMk id="2" creationId="{0AF2588C-012F-30E6-5235-61DA31F00EBD}"/>
          </ac:spMkLst>
        </pc:spChg>
        <pc:spChg chg="del">
          <ac:chgData name="saileshmishra12.sm@gmail.com" userId="S::urn:spo:guest#saileshmishra12.sm@gmail.com::" providerId="AD" clId="Web-{F8D753C9-A44B-E4F5-5FB7-A9CF3E375648}" dt="2024-08-04T19:50:02.295" v="208"/>
          <ac:spMkLst>
            <pc:docMk/>
            <pc:sldMk cId="2458307650" sldId="295"/>
            <ac:spMk id="3" creationId="{B9FB7DFE-6FBF-5A9C-F0C2-819795E89707}"/>
          </ac:spMkLst>
        </pc:spChg>
        <pc:spChg chg="del mod">
          <ac:chgData name="saileshmishra12.sm@gmail.com" userId="S::urn:spo:guest#saileshmishra12.sm@gmail.com::" providerId="AD" clId="Web-{F8D753C9-A44B-E4F5-5FB7-A9CF3E375648}" dt="2024-08-04T19:50:09.108" v="211"/>
          <ac:spMkLst>
            <pc:docMk/>
            <pc:sldMk cId="2458307650" sldId="295"/>
            <ac:spMk id="4" creationId="{5499AA91-FC8C-B23E-882E-0B7B59793C18}"/>
          </ac:spMkLst>
        </pc:spChg>
        <pc:picChg chg="add mod">
          <ac:chgData name="saileshmishra12.sm@gmail.com" userId="S::urn:spo:guest#saileshmishra12.sm@gmail.com::" providerId="AD" clId="Web-{F8D753C9-A44B-E4F5-5FB7-A9CF3E375648}" dt="2024-08-04T19:50:20.029" v="214" actId="1076"/>
          <ac:picMkLst>
            <pc:docMk/>
            <pc:sldMk cId="2458307650" sldId="295"/>
            <ac:picMk id="7" creationId="{FDE03837-7418-07FB-B227-F8B6B3DAEABC}"/>
          </ac:picMkLst>
        </pc:picChg>
      </pc:sldChg>
      <pc:sldChg chg="new del">
        <pc:chgData name="saileshmishra12.sm@gmail.com" userId="S::urn:spo:guest#saileshmishra12.sm@gmail.com::" providerId="AD" clId="Web-{F8D753C9-A44B-E4F5-5FB7-A9CF3E375648}" dt="2024-08-04T19:49:44.170" v="204"/>
        <pc:sldMkLst>
          <pc:docMk/>
          <pc:sldMk cId="2862510277" sldId="295"/>
        </pc:sldMkLst>
      </pc:sldChg>
      <pc:sldChg chg="modSp new">
        <pc:chgData name="saileshmishra12.sm@gmail.com" userId="S::urn:spo:guest#saileshmishra12.sm@gmail.com::" providerId="AD" clId="Web-{F8D753C9-A44B-E4F5-5FB7-A9CF3E375648}" dt="2024-08-04T19:52:10.654" v="231" actId="1076"/>
        <pc:sldMkLst>
          <pc:docMk/>
          <pc:sldMk cId="3452272018" sldId="296"/>
        </pc:sldMkLst>
        <pc:spChg chg="mod">
          <ac:chgData name="saileshmishra12.sm@gmail.com" userId="S::urn:spo:guest#saileshmishra12.sm@gmail.com::" providerId="AD" clId="Web-{F8D753C9-A44B-E4F5-5FB7-A9CF3E375648}" dt="2024-08-04T19:52:06.904" v="230" actId="1076"/>
          <ac:spMkLst>
            <pc:docMk/>
            <pc:sldMk cId="3452272018" sldId="296"/>
            <ac:spMk id="2" creationId="{E9CC0592-839F-4BD9-0E40-690AB36F05E2}"/>
          </ac:spMkLst>
        </pc:spChg>
        <pc:spChg chg="mod">
          <ac:chgData name="saileshmishra12.sm@gmail.com" userId="S::urn:spo:guest#saileshmishra12.sm@gmail.com::" providerId="AD" clId="Web-{F8D753C9-A44B-E4F5-5FB7-A9CF3E375648}" dt="2024-08-04T19:52:10.654" v="231" actId="1076"/>
          <ac:spMkLst>
            <pc:docMk/>
            <pc:sldMk cId="3452272018" sldId="296"/>
            <ac:spMk id="3" creationId="{FA895AEF-44E9-526F-768E-90935922AFFD}"/>
          </ac:spMkLst>
        </pc:spChg>
      </pc:sldChg>
      <pc:sldChg chg="modSp new del">
        <pc:chgData name="saileshmishra12.sm@gmail.com" userId="S::urn:spo:guest#saileshmishra12.sm@gmail.com::" providerId="AD" clId="Web-{F8D753C9-A44B-E4F5-5FB7-A9CF3E375648}" dt="2024-08-04T19:58:58.727" v="305"/>
        <pc:sldMkLst>
          <pc:docMk/>
          <pc:sldMk cId="1940922146" sldId="297"/>
        </pc:sldMkLst>
        <pc:spChg chg="mod">
          <ac:chgData name="saileshmishra12.sm@gmail.com" userId="S::urn:spo:guest#saileshmishra12.sm@gmail.com::" providerId="AD" clId="Web-{F8D753C9-A44B-E4F5-5FB7-A9CF3E375648}" dt="2024-08-04T19:54:40.377" v="241" actId="1076"/>
          <ac:spMkLst>
            <pc:docMk/>
            <pc:sldMk cId="1940922146" sldId="297"/>
            <ac:spMk id="2" creationId="{735A1944-83CB-7B20-9A4F-A384448D811B}"/>
          </ac:spMkLst>
        </pc:spChg>
        <pc:spChg chg="mod">
          <ac:chgData name="saileshmishra12.sm@gmail.com" userId="S::urn:spo:guest#saileshmishra12.sm@gmail.com::" providerId="AD" clId="Web-{F8D753C9-A44B-E4F5-5FB7-A9CF3E375648}" dt="2024-08-04T19:55:07.580" v="254" actId="20577"/>
          <ac:spMkLst>
            <pc:docMk/>
            <pc:sldMk cId="1940922146" sldId="297"/>
            <ac:spMk id="3" creationId="{F9AC2AFB-943A-92F3-9041-2ECE4613B424}"/>
          </ac:spMkLst>
        </pc:spChg>
        <pc:spChg chg="mod">
          <ac:chgData name="saileshmishra12.sm@gmail.com" userId="S::urn:spo:guest#saileshmishra12.sm@gmail.com::" providerId="AD" clId="Web-{F8D753C9-A44B-E4F5-5FB7-A9CF3E375648}" dt="2024-08-04T19:54:44.924" v="246" actId="20577"/>
          <ac:spMkLst>
            <pc:docMk/>
            <pc:sldMk cId="1940922146" sldId="297"/>
            <ac:spMk id="4" creationId="{5A24F880-80DE-B0CC-0EB1-8A3FF1FE5936}"/>
          </ac:spMkLst>
        </pc:spChg>
      </pc:sldChg>
      <pc:sldChg chg="delSp new del">
        <pc:chgData name="saileshmishra12.sm@gmail.com" userId="S::urn:spo:guest#saileshmishra12.sm@gmail.com::" providerId="AD" clId="Web-{F8D753C9-A44B-E4F5-5FB7-A9CF3E375648}" dt="2024-08-04T19:54:09.596" v="237"/>
        <pc:sldMkLst>
          <pc:docMk/>
          <pc:sldMk cId="3361066018" sldId="297"/>
        </pc:sldMkLst>
        <pc:spChg chg="del">
          <ac:chgData name="saileshmishra12.sm@gmail.com" userId="S::urn:spo:guest#saileshmishra12.sm@gmail.com::" providerId="AD" clId="Web-{F8D753C9-A44B-E4F5-5FB7-A9CF3E375648}" dt="2024-08-04T19:54:00.596" v="234"/>
          <ac:spMkLst>
            <pc:docMk/>
            <pc:sldMk cId="3361066018" sldId="297"/>
            <ac:spMk id="7" creationId="{E0AA3588-D301-B38A-2313-CDEEF6032DA8}"/>
          </ac:spMkLst>
        </pc:spChg>
        <pc:spChg chg="del">
          <ac:chgData name="saileshmishra12.sm@gmail.com" userId="S::urn:spo:guest#saileshmishra12.sm@gmail.com::" providerId="AD" clId="Web-{F8D753C9-A44B-E4F5-5FB7-A9CF3E375648}" dt="2024-08-04T19:54:03.580" v="235"/>
          <ac:spMkLst>
            <pc:docMk/>
            <pc:sldMk cId="3361066018" sldId="297"/>
            <ac:spMk id="8" creationId="{2E137288-A776-85AB-26F1-B982BE8C4812}"/>
          </ac:spMkLst>
        </pc:spChg>
        <pc:spChg chg="del">
          <ac:chgData name="saileshmishra12.sm@gmail.com" userId="S::urn:spo:guest#saileshmishra12.sm@gmail.com::" providerId="AD" clId="Web-{F8D753C9-A44B-E4F5-5FB7-A9CF3E375648}" dt="2024-08-04T19:54:05.690" v="236"/>
          <ac:spMkLst>
            <pc:docMk/>
            <pc:sldMk cId="3361066018" sldId="297"/>
            <ac:spMk id="9" creationId="{6F5E0FB2-E9B0-75CA-A9B2-BA11F51BC391}"/>
          </ac:spMkLst>
        </pc:spChg>
      </pc:sldChg>
      <pc:sldChg chg="modSp new">
        <pc:chgData name="saileshmishra12.sm@gmail.com" userId="S::urn:spo:guest#saileshmishra12.sm@gmail.com::" providerId="AD" clId="Web-{F8D753C9-A44B-E4F5-5FB7-A9CF3E375648}" dt="2024-08-04T19:58:45.836" v="304" actId="1076"/>
        <pc:sldMkLst>
          <pc:docMk/>
          <pc:sldMk cId="3112309715" sldId="298"/>
        </pc:sldMkLst>
        <pc:spChg chg="mod">
          <ac:chgData name="saileshmishra12.sm@gmail.com" userId="S::urn:spo:guest#saileshmishra12.sm@gmail.com::" providerId="AD" clId="Web-{F8D753C9-A44B-E4F5-5FB7-A9CF3E375648}" dt="2024-08-04T19:58:45.836" v="304" actId="1076"/>
          <ac:spMkLst>
            <pc:docMk/>
            <pc:sldMk cId="3112309715" sldId="298"/>
            <ac:spMk id="2" creationId="{AB55513A-BC9A-92D4-3B0A-94A127BA197B}"/>
          </ac:spMkLst>
        </pc:spChg>
        <pc:spChg chg="mod">
          <ac:chgData name="saileshmishra12.sm@gmail.com" userId="S::urn:spo:guest#saileshmishra12.sm@gmail.com::" providerId="AD" clId="Web-{F8D753C9-A44B-E4F5-5FB7-A9CF3E375648}" dt="2024-08-04T19:57:49.915" v="298" actId="20577"/>
          <ac:spMkLst>
            <pc:docMk/>
            <pc:sldMk cId="3112309715" sldId="298"/>
            <ac:spMk id="3" creationId="{3E8CD0EA-349A-9AA0-CAB5-620A87DB379A}"/>
          </ac:spMkLst>
        </pc:spChg>
      </pc:sldChg>
      <pc:sldChg chg="addSp delSp modSp add ord replId">
        <pc:chgData name="saileshmishra12.sm@gmail.com" userId="S::urn:spo:guest#saileshmishra12.sm@gmail.com::" providerId="AD" clId="Web-{F8D753C9-A44B-E4F5-5FB7-A9CF3E375648}" dt="2024-08-04T20:04:55.848" v="395" actId="1076"/>
        <pc:sldMkLst>
          <pc:docMk/>
          <pc:sldMk cId="1185912559" sldId="299"/>
        </pc:sldMkLst>
        <pc:spChg chg="add del mod">
          <ac:chgData name="saileshmishra12.sm@gmail.com" userId="S::urn:spo:guest#saileshmishra12.sm@gmail.com::" providerId="AD" clId="Web-{F8D753C9-A44B-E4F5-5FB7-A9CF3E375648}" dt="2024-08-04T20:02:36.827" v="360"/>
          <ac:spMkLst>
            <pc:docMk/>
            <pc:sldMk cId="1185912559" sldId="299"/>
            <ac:spMk id="3" creationId="{31AB8D7C-1F7F-3E18-23F3-4567E648E7AE}"/>
          </ac:spMkLst>
        </pc:spChg>
        <pc:spChg chg="add mod">
          <ac:chgData name="saileshmishra12.sm@gmail.com" userId="S::urn:spo:guest#saileshmishra12.sm@gmail.com::" providerId="AD" clId="Web-{F8D753C9-A44B-E4F5-5FB7-A9CF3E375648}" dt="2024-08-04T20:04:31.692" v="391" actId="1076"/>
          <ac:spMkLst>
            <pc:docMk/>
            <pc:sldMk cId="1185912559" sldId="299"/>
            <ac:spMk id="5" creationId="{4E31B1F7-CBAC-8676-2488-CF8528917EFE}"/>
          </ac:spMkLst>
        </pc:spChg>
        <pc:spChg chg="add mod">
          <ac:chgData name="saileshmishra12.sm@gmail.com" userId="S::urn:spo:guest#saileshmishra12.sm@gmail.com::" providerId="AD" clId="Web-{F8D753C9-A44B-E4F5-5FB7-A9CF3E375648}" dt="2024-08-04T20:04:27.301" v="390" actId="1076"/>
          <ac:spMkLst>
            <pc:docMk/>
            <pc:sldMk cId="1185912559" sldId="299"/>
            <ac:spMk id="7" creationId="{92C92CEE-4E03-F1C2-3628-17084707DFCC}"/>
          </ac:spMkLst>
        </pc:spChg>
        <pc:spChg chg="add del mod">
          <ac:chgData name="saileshmishra12.sm@gmail.com" userId="S::urn:spo:guest#saileshmishra12.sm@gmail.com::" providerId="AD" clId="Web-{F8D753C9-A44B-E4F5-5FB7-A9CF3E375648}" dt="2024-08-04T20:02:57.046" v="366"/>
          <ac:spMkLst>
            <pc:docMk/>
            <pc:sldMk cId="1185912559" sldId="299"/>
            <ac:spMk id="8" creationId="{4A408033-C966-3920-D9FF-A5DB769112CD}"/>
          </ac:spMkLst>
        </pc:spChg>
        <pc:spChg chg="add mod">
          <ac:chgData name="saileshmishra12.sm@gmail.com" userId="S::urn:spo:guest#saileshmishra12.sm@gmail.com::" providerId="AD" clId="Web-{F8D753C9-A44B-E4F5-5FB7-A9CF3E375648}" dt="2024-08-04T20:04:20.192" v="388" actId="1076"/>
          <ac:spMkLst>
            <pc:docMk/>
            <pc:sldMk cId="1185912559" sldId="299"/>
            <ac:spMk id="9" creationId="{ED69157B-2D37-858F-E43F-BFDB7A3F8B9F}"/>
          </ac:spMkLst>
        </pc:spChg>
        <pc:spChg chg="add mod">
          <ac:chgData name="saileshmishra12.sm@gmail.com" userId="S::urn:spo:guest#saileshmishra12.sm@gmail.com::" providerId="AD" clId="Web-{F8D753C9-A44B-E4F5-5FB7-A9CF3E375648}" dt="2024-08-04T20:04:20.208" v="389" actId="1076"/>
          <ac:spMkLst>
            <pc:docMk/>
            <pc:sldMk cId="1185912559" sldId="299"/>
            <ac:spMk id="10" creationId="{06775AFD-86C8-83F7-FB77-E4D595B1E684}"/>
          </ac:spMkLst>
        </pc:spChg>
        <pc:spChg chg="add del mod">
          <ac:chgData name="saileshmishra12.sm@gmail.com" userId="S::urn:spo:guest#saileshmishra12.sm@gmail.com::" providerId="AD" clId="Web-{F8D753C9-A44B-E4F5-5FB7-A9CF3E375648}" dt="2024-08-04T20:03:34.124" v="381"/>
          <ac:spMkLst>
            <pc:docMk/>
            <pc:sldMk cId="1185912559" sldId="299"/>
            <ac:spMk id="12" creationId="{536B1BCC-071F-534F-62E2-4E5E758D08BA}"/>
          </ac:spMkLst>
        </pc:spChg>
        <pc:spChg chg="add del mod">
          <ac:chgData name="saileshmishra12.sm@gmail.com" userId="S::urn:spo:guest#saileshmishra12.sm@gmail.com::" providerId="AD" clId="Web-{F8D753C9-A44B-E4F5-5FB7-A9CF3E375648}" dt="2024-08-04T20:03:31.686" v="379"/>
          <ac:spMkLst>
            <pc:docMk/>
            <pc:sldMk cId="1185912559" sldId="299"/>
            <ac:spMk id="14" creationId="{415DFC4A-383B-57DE-E68C-415538484173}"/>
          </ac:spMkLst>
        </pc:spChg>
        <pc:spChg chg="mod">
          <ac:chgData name="saileshmishra12.sm@gmail.com" userId="S::urn:spo:guest#saileshmishra12.sm@gmail.com::" providerId="AD" clId="Web-{F8D753C9-A44B-E4F5-5FB7-A9CF3E375648}" dt="2024-08-04T20:04:55.848" v="395" actId="1076"/>
          <ac:spMkLst>
            <pc:docMk/>
            <pc:sldMk cId="1185912559" sldId="299"/>
            <ac:spMk id="16" creationId="{9EA43EF1-009B-DB7B-7D0C-2867BEE9636E}"/>
          </ac:spMkLst>
        </pc:spChg>
        <pc:spChg chg="mod">
          <ac:chgData name="saileshmishra12.sm@gmail.com" userId="S::urn:spo:guest#saileshmishra12.sm@gmail.com::" providerId="AD" clId="Web-{F8D753C9-A44B-E4F5-5FB7-A9CF3E375648}" dt="2024-08-04T20:04:46.848" v="393" actId="1076"/>
          <ac:spMkLst>
            <pc:docMk/>
            <pc:sldMk cId="1185912559" sldId="299"/>
            <ac:spMk id="91" creationId="{8B0290DE-3F6E-5FEE-C40F-C7B3E29C3A73}"/>
          </ac:spMkLst>
        </pc:spChg>
        <pc:spChg chg="del mod">
          <ac:chgData name="saileshmishra12.sm@gmail.com" userId="S::urn:spo:guest#saileshmishra12.sm@gmail.com::" providerId="AD" clId="Web-{F8D753C9-A44B-E4F5-5FB7-A9CF3E375648}" dt="2024-08-04T20:03:27.030" v="377"/>
          <ac:spMkLst>
            <pc:docMk/>
            <pc:sldMk cId="1185912559" sldId="299"/>
            <ac:spMk id="92" creationId="{94CC2695-FBEB-3190-E800-570E546F9F9D}"/>
          </ac:spMkLst>
        </pc:spChg>
        <pc:spChg chg="del mod">
          <ac:chgData name="saileshmishra12.sm@gmail.com" userId="S::urn:spo:guest#saileshmishra12.sm@gmail.com::" providerId="AD" clId="Web-{F8D753C9-A44B-E4F5-5FB7-A9CF3E375648}" dt="2024-08-04T20:03:24.889" v="375"/>
          <ac:spMkLst>
            <pc:docMk/>
            <pc:sldMk cId="1185912559" sldId="299"/>
            <ac:spMk id="93" creationId="{D9B5BCF7-83AF-F5C9-0423-147C64DDC51B}"/>
          </ac:spMkLst>
        </pc:spChg>
        <pc:spChg chg="mod">
          <ac:chgData name="saileshmishra12.sm@gmail.com" userId="S::urn:spo:guest#saileshmishra12.sm@gmail.com::" providerId="AD" clId="Web-{F8D753C9-A44B-E4F5-5FB7-A9CF3E375648}" dt="2024-08-04T20:04:34.629" v="392" actId="1076"/>
          <ac:spMkLst>
            <pc:docMk/>
            <pc:sldMk cId="1185912559" sldId="299"/>
            <ac:spMk id="95" creationId="{9C9924F1-3753-74B2-DDD5-B5340BB785AE}"/>
          </ac:spMkLst>
        </pc:spChg>
      </pc:sldChg>
      <pc:sldChg chg="modSp new">
        <pc:chgData name="saileshmishra12.sm@gmail.com" userId="S::urn:spo:guest#saileshmishra12.sm@gmail.com::" providerId="AD" clId="Web-{F8D753C9-A44B-E4F5-5FB7-A9CF3E375648}" dt="2024-08-04T20:07:41.410" v="416" actId="20577"/>
        <pc:sldMkLst>
          <pc:docMk/>
          <pc:sldMk cId="3640218604" sldId="300"/>
        </pc:sldMkLst>
        <pc:spChg chg="mod">
          <ac:chgData name="saileshmishra12.sm@gmail.com" userId="S::urn:spo:guest#saileshmishra12.sm@gmail.com::" providerId="AD" clId="Web-{F8D753C9-A44B-E4F5-5FB7-A9CF3E375648}" dt="2024-08-04T20:05:56.004" v="397" actId="20577"/>
          <ac:spMkLst>
            <pc:docMk/>
            <pc:sldMk cId="3640218604" sldId="300"/>
            <ac:spMk id="2" creationId="{76E3A390-F3DD-5B37-9CE0-70C0CB0347A7}"/>
          </ac:spMkLst>
        </pc:spChg>
        <pc:spChg chg="mod">
          <ac:chgData name="saileshmishra12.sm@gmail.com" userId="S::urn:spo:guest#saileshmishra12.sm@gmail.com::" providerId="AD" clId="Web-{F8D753C9-A44B-E4F5-5FB7-A9CF3E375648}" dt="2024-08-04T20:07:41.410" v="416" actId="20577"/>
          <ac:spMkLst>
            <pc:docMk/>
            <pc:sldMk cId="3640218604" sldId="300"/>
            <ac:spMk id="3" creationId="{EAF84E81-F200-0356-63FB-3CF19A2FF514}"/>
          </ac:spMkLst>
        </pc:spChg>
      </pc:sldChg>
      <pc:sldChg chg="addSp delSp modSp new del">
        <pc:chgData name="saileshmishra12.sm@gmail.com" userId="S::urn:spo:guest#saileshmishra12.sm@gmail.com::" providerId="AD" clId="Web-{F8D753C9-A44B-E4F5-5FB7-A9CF3E375648}" dt="2024-08-04T20:13:57.599" v="498"/>
        <pc:sldMkLst>
          <pc:docMk/>
          <pc:sldMk cId="3141433374" sldId="301"/>
        </pc:sldMkLst>
        <pc:spChg chg="del">
          <ac:chgData name="saileshmishra12.sm@gmail.com" userId="S::urn:spo:guest#saileshmishra12.sm@gmail.com::" providerId="AD" clId="Web-{F8D753C9-A44B-E4F5-5FB7-A9CF3E375648}" dt="2024-08-04T20:09:27.147" v="418"/>
          <ac:spMkLst>
            <pc:docMk/>
            <pc:sldMk cId="3141433374" sldId="301"/>
            <ac:spMk id="3" creationId="{269B71A4-74E4-928D-4237-EF40CB7A4A1B}"/>
          </ac:spMkLst>
        </pc:spChg>
        <pc:spChg chg="add del mod">
          <ac:chgData name="saileshmishra12.sm@gmail.com" userId="S::urn:spo:guest#saileshmishra12.sm@gmail.com::" providerId="AD" clId="Web-{F8D753C9-A44B-E4F5-5FB7-A9CF3E375648}" dt="2024-08-04T20:11:21.287" v="452"/>
          <ac:spMkLst>
            <pc:docMk/>
            <pc:sldMk cId="3141433374" sldId="301"/>
            <ac:spMk id="7" creationId="{3F04EFF5-4345-3097-96EA-E56B7618C904}"/>
          </ac:spMkLst>
        </pc:spChg>
        <pc:picChg chg="add del mod ord">
          <ac:chgData name="saileshmishra12.sm@gmail.com" userId="S::urn:spo:guest#saileshmishra12.sm@gmail.com::" providerId="AD" clId="Web-{F8D753C9-A44B-E4F5-5FB7-A9CF3E375648}" dt="2024-08-04T20:11:21.287" v="452"/>
          <ac:picMkLst>
            <pc:docMk/>
            <pc:sldMk cId="3141433374" sldId="301"/>
            <ac:picMk id="5" creationId="{D92E7EA6-871D-06F6-767C-8781516691E4}"/>
          </ac:picMkLst>
        </pc:picChg>
      </pc:sldChg>
      <pc:sldChg chg="addSp delSp modSp new ord">
        <pc:chgData name="saileshmishra12.sm@gmail.com" userId="S::urn:spo:guest#saileshmishra12.sm@gmail.com::" providerId="AD" clId="Web-{F8D753C9-A44B-E4F5-5FB7-A9CF3E375648}" dt="2024-08-04T20:13:53.005" v="496" actId="1076"/>
        <pc:sldMkLst>
          <pc:docMk/>
          <pc:sldMk cId="2773978908" sldId="302"/>
        </pc:sldMkLst>
        <pc:spChg chg="del mod">
          <ac:chgData name="saileshmishra12.sm@gmail.com" userId="S::urn:spo:guest#saileshmishra12.sm@gmail.com::" providerId="AD" clId="Web-{F8D753C9-A44B-E4F5-5FB7-A9CF3E375648}" dt="2024-08-04T20:10:17.928" v="435"/>
          <ac:spMkLst>
            <pc:docMk/>
            <pc:sldMk cId="2773978908" sldId="302"/>
            <ac:spMk id="2" creationId="{E821D2E1-CA99-1D0F-CDA9-963FF7DADCF4}"/>
          </ac:spMkLst>
        </pc:spChg>
        <pc:spChg chg="del mod">
          <ac:chgData name="saileshmishra12.sm@gmail.com" userId="S::urn:spo:guest#saileshmishra12.sm@gmail.com::" providerId="AD" clId="Web-{F8D753C9-A44B-E4F5-5FB7-A9CF3E375648}" dt="2024-08-04T20:09:49.428" v="425"/>
          <ac:spMkLst>
            <pc:docMk/>
            <pc:sldMk cId="2773978908" sldId="302"/>
            <ac:spMk id="3" creationId="{25EE2E51-7BC6-8DEB-18C0-1BFE3A9D7DC6}"/>
          </ac:spMkLst>
        </pc:spChg>
        <pc:spChg chg="del mod">
          <ac:chgData name="saileshmishra12.sm@gmail.com" userId="S::urn:spo:guest#saileshmishra12.sm@gmail.com::" providerId="AD" clId="Web-{F8D753C9-A44B-E4F5-5FB7-A9CF3E375648}" dt="2024-08-04T20:10:36.788" v="445"/>
          <ac:spMkLst>
            <pc:docMk/>
            <pc:sldMk cId="2773978908" sldId="302"/>
            <ac:spMk id="4" creationId="{4E891707-76BB-8D6A-DCF9-1CEC25CA4510}"/>
          </ac:spMkLst>
        </pc:spChg>
        <pc:spChg chg="add del mod">
          <ac:chgData name="saileshmishra12.sm@gmail.com" userId="S::urn:spo:guest#saileshmishra12.sm@gmail.com::" providerId="AD" clId="Web-{F8D753C9-A44B-E4F5-5FB7-A9CF3E375648}" dt="2024-08-04T20:11:19.694" v="451"/>
          <ac:spMkLst>
            <pc:docMk/>
            <pc:sldMk cId="2773978908" sldId="302"/>
            <ac:spMk id="11" creationId="{04E3BA3A-D6D4-6103-C334-3F89F8E65416}"/>
          </ac:spMkLst>
        </pc:spChg>
        <pc:spChg chg="add mod">
          <ac:chgData name="saileshmishra12.sm@gmail.com" userId="S::urn:spo:guest#saileshmishra12.sm@gmail.com::" providerId="AD" clId="Web-{F8D753C9-A44B-E4F5-5FB7-A9CF3E375648}" dt="2024-08-04T20:13:53.005" v="496" actId="1076"/>
          <ac:spMkLst>
            <pc:docMk/>
            <pc:sldMk cId="2773978908" sldId="302"/>
            <ac:spMk id="13" creationId="{A108236F-5F22-565D-E2AA-45B1BC99799D}"/>
          </ac:spMkLst>
        </pc:spChg>
        <pc:picChg chg="add del">
          <ac:chgData name="saileshmishra12.sm@gmail.com" userId="S::urn:spo:guest#saileshmishra12.sm@gmail.com::" providerId="AD" clId="Web-{F8D753C9-A44B-E4F5-5FB7-A9CF3E375648}" dt="2024-08-04T20:09:46.975" v="423"/>
          <ac:picMkLst>
            <pc:docMk/>
            <pc:sldMk cId="2773978908" sldId="302"/>
            <ac:picMk id="7" creationId="{9C08E6A0-0961-8FD3-EB44-D0AE7D6CBAF7}"/>
          </ac:picMkLst>
        </pc:picChg>
        <pc:picChg chg="add del mod">
          <ac:chgData name="saileshmishra12.sm@gmail.com" userId="S::urn:spo:guest#saileshmishra12.sm@gmail.com::" providerId="AD" clId="Web-{F8D753C9-A44B-E4F5-5FB7-A9CF3E375648}" dt="2024-08-04T20:09:58.756" v="429"/>
          <ac:picMkLst>
            <pc:docMk/>
            <pc:sldMk cId="2773978908" sldId="302"/>
            <ac:picMk id="9" creationId="{2252BB5F-6492-AC07-C3E8-2C05FA8F2C4E}"/>
          </ac:picMkLst>
        </pc:picChg>
        <pc:picChg chg="add mod">
          <ac:chgData name="saileshmishra12.sm@gmail.com" userId="S::urn:spo:guest#saileshmishra12.sm@gmail.com::" providerId="AD" clId="Web-{F8D753C9-A44B-E4F5-5FB7-A9CF3E375648}" dt="2024-08-04T20:13:48.880" v="495" actId="1076"/>
          <ac:picMkLst>
            <pc:docMk/>
            <pc:sldMk cId="2773978908" sldId="302"/>
            <ac:picMk id="10" creationId="{FD634959-7C6E-5A75-4C8F-CBE1493E2C0B}"/>
          </ac:picMkLst>
        </pc:picChg>
      </pc:sldChg>
      <pc:sldChg chg="modSp new">
        <pc:chgData name="saileshmishra12.sm@gmail.com" userId="S::urn:spo:guest#saileshmishra12.sm@gmail.com::" providerId="AD" clId="Web-{F8D753C9-A44B-E4F5-5FB7-A9CF3E375648}" dt="2024-08-04T20:14:59.833" v="504" actId="20577"/>
        <pc:sldMkLst>
          <pc:docMk/>
          <pc:sldMk cId="224707131" sldId="303"/>
        </pc:sldMkLst>
        <pc:spChg chg="mod">
          <ac:chgData name="saileshmishra12.sm@gmail.com" userId="S::urn:spo:guest#saileshmishra12.sm@gmail.com::" providerId="AD" clId="Web-{F8D753C9-A44B-E4F5-5FB7-A9CF3E375648}" dt="2024-08-04T20:14:46.974" v="502" actId="20577"/>
          <ac:spMkLst>
            <pc:docMk/>
            <pc:sldMk cId="224707131" sldId="303"/>
            <ac:spMk id="2" creationId="{91683690-C4F5-FE40-7B84-CAAC375C9BB7}"/>
          </ac:spMkLst>
        </pc:spChg>
        <pc:spChg chg="mod">
          <ac:chgData name="saileshmishra12.sm@gmail.com" userId="S::urn:spo:guest#saileshmishra12.sm@gmail.com::" providerId="AD" clId="Web-{F8D753C9-A44B-E4F5-5FB7-A9CF3E375648}" dt="2024-08-04T20:14:59.833" v="504" actId="20577"/>
          <ac:spMkLst>
            <pc:docMk/>
            <pc:sldMk cId="224707131" sldId="303"/>
            <ac:spMk id="3" creationId="{512C29F0-CD21-A09B-5715-99B211E8B1D0}"/>
          </ac:spMkLst>
        </pc:spChg>
      </pc:sldChg>
      <pc:sldChg chg="addSp delSp modSp new del">
        <pc:chgData name="saileshmishra12.sm@gmail.com" userId="S::urn:spo:guest#saileshmishra12.sm@gmail.com::" providerId="AD" clId="Web-{F8D753C9-A44B-E4F5-5FB7-A9CF3E375648}" dt="2024-08-04T20:14:25.005" v="499"/>
        <pc:sldMkLst>
          <pc:docMk/>
          <pc:sldMk cId="3746990721" sldId="303"/>
        </pc:sldMkLst>
        <pc:spChg chg="add del mod">
          <ac:chgData name="saileshmishra12.sm@gmail.com" userId="S::urn:spo:guest#saileshmishra12.sm@gmail.com::" providerId="AD" clId="Web-{F8D753C9-A44B-E4F5-5FB7-A9CF3E375648}" dt="2024-08-04T20:11:56.787" v="459" actId="1076"/>
          <ac:spMkLst>
            <pc:docMk/>
            <pc:sldMk cId="3746990721" sldId="303"/>
            <ac:spMk id="2" creationId="{83615D0E-E9BD-D452-68EB-DC6378A6D0BB}"/>
          </ac:spMkLst>
        </pc:spChg>
      </pc:sldChg>
      <pc:sldChg chg="add del replId">
        <pc:chgData name="saileshmishra12.sm@gmail.com" userId="S::urn:spo:guest#saileshmishra12.sm@gmail.com::" providerId="AD" clId="Web-{F8D753C9-A44B-E4F5-5FB7-A9CF3E375648}" dt="2024-08-04T20:11:29.068" v="454"/>
        <pc:sldMkLst>
          <pc:docMk/>
          <pc:sldMk cId="839074090" sldId="304"/>
        </pc:sldMkLst>
      </pc:sldChg>
      <pc:sldChg chg="addSp delSp modSp new del">
        <pc:chgData name="saileshmishra12.sm@gmail.com" userId="S::urn:spo:guest#saileshmishra12.sm@gmail.com::" providerId="AD" clId="Web-{F8D753C9-A44B-E4F5-5FB7-A9CF3E375648}" dt="2024-08-04T20:13:54.615" v="497"/>
        <pc:sldMkLst>
          <pc:docMk/>
          <pc:sldMk cId="3397413339" sldId="304"/>
        </pc:sldMkLst>
        <pc:spChg chg="mod">
          <ac:chgData name="saileshmishra12.sm@gmail.com" userId="S::urn:spo:guest#saileshmishra12.sm@gmail.com::" providerId="AD" clId="Web-{F8D753C9-A44B-E4F5-5FB7-A9CF3E375648}" dt="2024-08-04T20:12:45.287" v="473" actId="20577"/>
          <ac:spMkLst>
            <pc:docMk/>
            <pc:sldMk cId="3397413339" sldId="304"/>
            <ac:spMk id="2" creationId="{C67158A0-0A01-2079-9B99-4308B402E21B}"/>
          </ac:spMkLst>
        </pc:spChg>
        <pc:spChg chg="del mod">
          <ac:chgData name="saileshmishra12.sm@gmail.com" userId="S::urn:spo:guest#saileshmishra12.sm@gmail.com::" providerId="AD" clId="Web-{F8D753C9-A44B-E4F5-5FB7-A9CF3E375648}" dt="2024-08-04T20:12:15.318" v="462"/>
          <ac:spMkLst>
            <pc:docMk/>
            <pc:sldMk cId="3397413339" sldId="304"/>
            <ac:spMk id="3" creationId="{E83EF42E-DA0A-5712-3429-2137E2CE1803}"/>
          </ac:spMkLst>
        </pc:spChg>
        <pc:spChg chg="add del mod">
          <ac:chgData name="saileshmishra12.sm@gmail.com" userId="S::urn:spo:guest#saileshmishra12.sm@gmail.com::" providerId="AD" clId="Web-{F8D753C9-A44B-E4F5-5FB7-A9CF3E375648}" dt="2024-08-04T20:12:42.631" v="472"/>
          <ac:spMkLst>
            <pc:docMk/>
            <pc:sldMk cId="3397413339" sldId="304"/>
            <ac:spMk id="8" creationId="{8CE8AD01-86D8-58C3-6280-52A4C8218DED}"/>
          </ac:spMkLst>
        </pc:spChg>
        <pc:spChg chg="add del mod">
          <ac:chgData name="saileshmishra12.sm@gmail.com" userId="S::urn:spo:guest#saileshmishra12.sm@gmail.com::" providerId="AD" clId="Web-{F8D753C9-A44B-E4F5-5FB7-A9CF3E375648}" dt="2024-08-04T20:13:33.802" v="489"/>
          <ac:spMkLst>
            <pc:docMk/>
            <pc:sldMk cId="3397413339" sldId="304"/>
            <ac:spMk id="9" creationId="{98C1FEF0-4A27-D3AF-8C80-B025F33B9A5F}"/>
          </ac:spMkLst>
        </pc:spChg>
        <pc:picChg chg="add del mod">
          <ac:chgData name="saileshmishra12.sm@gmail.com" userId="S::urn:spo:guest#saileshmishra12.sm@gmail.com::" providerId="AD" clId="Web-{F8D753C9-A44B-E4F5-5FB7-A9CF3E375648}" dt="2024-08-04T20:12:58.021" v="476"/>
          <ac:picMkLst>
            <pc:docMk/>
            <pc:sldMk cId="3397413339" sldId="304"/>
            <ac:picMk id="7" creationId="{5A17BA7A-0D95-3B70-982A-F79FA1289E29}"/>
          </ac:picMkLst>
        </pc:picChg>
      </pc:sldChg>
      <pc:sldChg chg="addSp delSp modSp new">
        <pc:chgData name="saileshmishra12.sm@gmail.com" userId="S::urn:spo:guest#saileshmishra12.sm@gmail.com::" providerId="AD" clId="Web-{F8D753C9-A44B-E4F5-5FB7-A9CF3E375648}" dt="2024-08-04T20:15:56.629" v="509"/>
        <pc:sldMkLst>
          <pc:docMk/>
          <pc:sldMk cId="3748544892" sldId="304"/>
        </pc:sldMkLst>
        <pc:spChg chg="del">
          <ac:chgData name="saileshmishra12.sm@gmail.com" userId="S::urn:spo:guest#saileshmishra12.sm@gmail.com::" providerId="AD" clId="Web-{F8D753C9-A44B-E4F5-5FB7-A9CF3E375648}" dt="2024-08-04T20:15:08.942" v="508"/>
          <ac:spMkLst>
            <pc:docMk/>
            <pc:sldMk cId="3748544892" sldId="304"/>
            <ac:spMk id="2" creationId="{EF143BCA-C387-AB5E-396C-D2FCEAAE0F01}"/>
          </ac:spMkLst>
        </pc:spChg>
        <pc:spChg chg="del">
          <ac:chgData name="saileshmishra12.sm@gmail.com" userId="S::urn:spo:guest#saileshmishra12.sm@gmail.com::" providerId="AD" clId="Web-{F8D753C9-A44B-E4F5-5FB7-A9CF3E375648}" dt="2024-08-04T20:15:08.942" v="507"/>
          <ac:spMkLst>
            <pc:docMk/>
            <pc:sldMk cId="3748544892" sldId="304"/>
            <ac:spMk id="3" creationId="{96FD65D5-A2E5-47FD-F3DB-A0C64C80BC4E}"/>
          </ac:spMkLst>
        </pc:spChg>
        <pc:spChg chg="del">
          <ac:chgData name="saileshmishra12.sm@gmail.com" userId="S::urn:spo:guest#saileshmishra12.sm@gmail.com::" providerId="AD" clId="Web-{F8D753C9-A44B-E4F5-5FB7-A9CF3E375648}" dt="2024-08-04T20:15:08.942" v="506"/>
          <ac:spMkLst>
            <pc:docMk/>
            <pc:sldMk cId="3748544892" sldId="304"/>
            <ac:spMk id="4" creationId="{EB63CA9E-1597-E7A0-AD5B-77C6682CACD0}"/>
          </ac:spMkLst>
        </pc:spChg>
        <pc:picChg chg="add mod">
          <ac:chgData name="saileshmishra12.sm@gmail.com" userId="S::urn:spo:guest#saileshmishra12.sm@gmail.com::" providerId="AD" clId="Web-{F8D753C9-A44B-E4F5-5FB7-A9CF3E375648}" dt="2024-08-04T20:15:56.629" v="509"/>
          <ac:picMkLst>
            <pc:docMk/>
            <pc:sldMk cId="3748544892" sldId="304"/>
            <ac:picMk id="5" creationId="{5B8D6E39-CEA3-E4E4-84F1-FB768CF37F38}"/>
          </ac:picMkLst>
        </pc:picChg>
      </pc:sldChg>
      <pc:sldChg chg="addSp delSp modSp new">
        <pc:chgData name="saileshmishra12.sm@gmail.com" userId="S::urn:spo:guest#saileshmishra12.sm@gmail.com::" providerId="AD" clId="Web-{F8D753C9-A44B-E4F5-5FB7-A9CF3E375648}" dt="2024-08-04T20:17:27.191" v="524" actId="20577"/>
        <pc:sldMkLst>
          <pc:docMk/>
          <pc:sldMk cId="2168661130" sldId="305"/>
        </pc:sldMkLst>
        <pc:spChg chg="mod">
          <ac:chgData name="saileshmishra12.sm@gmail.com" userId="S::urn:spo:guest#saileshmishra12.sm@gmail.com::" providerId="AD" clId="Web-{F8D753C9-A44B-E4F5-5FB7-A9CF3E375648}" dt="2024-08-04T20:17:00.973" v="517" actId="1076"/>
          <ac:spMkLst>
            <pc:docMk/>
            <pc:sldMk cId="2168661130" sldId="305"/>
            <ac:spMk id="2" creationId="{8AC91E80-7D4D-7F53-E202-8DDB5F6AE022}"/>
          </ac:spMkLst>
        </pc:spChg>
        <pc:spChg chg="del mod">
          <ac:chgData name="saileshmishra12.sm@gmail.com" userId="S::urn:spo:guest#saileshmishra12.sm@gmail.com::" providerId="AD" clId="Web-{F8D753C9-A44B-E4F5-5FB7-A9CF3E375648}" dt="2024-08-04T20:16:50.895" v="514"/>
          <ac:spMkLst>
            <pc:docMk/>
            <pc:sldMk cId="2168661130" sldId="305"/>
            <ac:spMk id="3" creationId="{911C77DF-4463-76F5-5B45-DF3881E6D2CE}"/>
          </ac:spMkLst>
        </pc:spChg>
        <pc:spChg chg="mod">
          <ac:chgData name="saileshmishra12.sm@gmail.com" userId="S::urn:spo:guest#saileshmishra12.sm@gmail.com::" providerId="AD" clId="Web-{F8D753C9-A44B-E4F5-5FB7-A9CF3E375648}" dt="2024-08-04T20:17:27.191" v="524" actId="20577"/>
          <ac:spMkLst>
            <pc:docMk/>
            <pc:sldMk cId="2168661130" sldId="305"/>
            <ac:spMk id="4" creationId="{512E1406-6E9A-2AE0-6AB6-BB594EA7FC2F}"/>
          </ac:spMkLst>
        </pc:spChg>
        <pc:picChg chg="add mod">
          <ac:chgData name="saileshmishra12.sm@gmail.com" userId="S::urn:spo:guest#saileshmishra12.sm@gmail.com::" providerId="AD" clId="Web-{F8D753C9-A44B-E4F5-5FB7-A9CF3E375648}" dt="2024-08-04T20:17:23.129" v="521" actId="1076"/>
          <ac:picMkLst>
            <pc:docMk/>
            <pc:sldMk cId="2168661130" sldId="305"/>
            <ac:picMk id="6" creationId="{534F753A-17D6-C125-5216-6212B5D969CA}"/>
          </ac:picMkLst>
        </pc:picChg>
      </pc:sldChg>
    </pc:docChg>
  </pc:docChgLst>
  <pc:docChgLst>
    <pc:chgData name="Vanshita Arya" userId="ff2bba85-5480-493d-a867-2c07ffe14610" providerId="ADAL" clId="{FA15FF61-91CB-41F4-BE01-509F5E5A6E63}"/>
    <pc:docChg chg="undo custSel addSld delSld modSld sldOrd">
      <pc:chgData name="Vanshita Arya" userId="ff2bba85-5480-493d-a867-2c07ffe14610" providerId="ADAL" clId="{FA15FF61-91CB-41F4-BE01-509F5E5A6E63}" dt="2024-08-05T10:13:30.800" v="2665" actId="47"/>
      <pc:docMkLst>
        <pc:docMk/>
      </pc:docMkLst>
      <pc:sldChg chg="delSp modSp mod ord">
        <pc:chgData name="Vanshita Arya" userId="ff2bba85-5480-493d-a867-2c07ffe14610" providerId="ADAL" clId="{FA15FF61-91CB-41F4-BE01-509F5E5A6E63}" dt="2024-08-05T10:12:45.170" v="2660" actId="478"/>
        <pc:sldMkLst>
          <pc:docMk/>
          <pc:sldMk cId="1023783487" sldId="271"/>
        </pc:sldMkLst>
        <pc:spChg chg="del mod">
          <ac:chgData name="Vanshita Arya" userId="ff2bba85-5480-493d-a867-2c07ffe14610" providerId="ADAL" clId="{FA15FF61-91CB-41F4-BE01-509F5E5A6E63}" dt="2024-08-05T10:12:45.170" v="2660" actId="478"/>
          <ac:spMkLst>
            <pc:docMk/>
            <pc:sldMk cId="1023783487" sldId="271"/>
            <ac:spMk id="3" creationId="{30B35086-0CC9-27F6-6E0B-D4F2AD6181E0}"/>
          </ac:spMkLst>
        </pc:spChg>
        <pc:spChg chg="mod">
          <ac:chgData name="Vanshita Arya" userId="ff2bba85-5480-493d-a867-2c07ffe14610" providerId="ADAL" clId="{FA15FF61-91CB-41F4-BE01-509F5E5A6E63}" dt="2024-08-05T10:11:07.593" v="2659" actId="20577"/>
          <ac:spMkLst>
            <pc:docMk/>
            <pc:sldMk cId="1023783487" sldId="271"/>
            <ac:spMk id="15" creationId="{791AF693-3675-52A5-9E8E-C071048A1A4D}"/>
          </ac:spMkLst>
        </pc:spChg>
      </pc:sldChg>
      <pc:sldChg chg="delSp modSp mod ord">
        <pc:chgData name="Vanshita Arya" userId="ff2bba85-5480-493d-a867-2c07ffe14610" providerId="ADAL" clId="{FA15FF61-91CB-41F4-BE01-509F5E5A6E63}" dt="2024-08-05T10:12:52.918" v="2661" actId="478"/>
        <pc:sldMkLst>
          <pc:docMk/>
          <pc:sldMk cId="4278401256" sldId="274"/>
        </pc:sldMkLst>
        <pc:spChg chg="del mod">
          <ac:chgData name="Vanshita Arya" userId="ff2bba85-5480-493d-a867-2c07ffe14610" providerId="ADAL" clId="{FA15FF61-91CB-41F4-BE01-509F5E5A6E63}" dt="2024-08-05T10:12:52.918" v="2661" actId="478"/>
          <ac:spMkLst>
            <pc:docMk/>
            <pc:sldMk cId="4278401256" sldId="274"/>
            <ac:spMk id="2" creationId="{EB4325A5-D39C-C1D3-2E04-F741DCBB2B59}"/>
          </ac:spMkLst>
        </pc:spChg>
      </pc:sldChg>
      <pc:sldChg chg="modSp mod">
        <pc:chgData name="Vanshita Arya" userId="ff2bba85-5480-493d-a867-2c07ffe14610" providerId="ADAL" clId="{FA15FF61-91CB-41F4-BE01-509F5E5A6E63}" dt="2024-08-05T09:25:26.882" v="2506" actId="20577"/>
        <pc:sldMkLst>
          <pc:docMk/>
          <pc:sldMk cId="3171735052" sldId="275"/>
        </pc:sldMkLst>
        <pc:spChg chg="mod">
          <ac:chgData name="Vanshita Arya" userId="ff2bba85-5480-493d-a867-2c07ffe14610" providerId="ADAL" clId="{FA15FF61-91CB-41F4-BE01-509F5E5A6E63}" dt="2024-08-05T09:25:26.882" v="2506" actId="20577"/>
          <ac:spMkLst>
            <pc:docMk/>
            <pc:sldMk cId="3171735052" sldId="275"/>
            <ac:spMk id="21" creationId="{A50CB90F-9D48-F8DD-961F-C3F1AE2B2D3D}"/>
          </ac:spMkLst>
        </pc:spChg>
      </pc:sldChg>
      <pc:sldChg chg="modSp mod">
        <pc:chgData name="Vanshita Arya" userId="ff2bba85-5480-493d-a867-2c07ffe14610" providerId="ADAL" clId="{FA15FF61-91CB-41F4-BE01-509F5E5A6E63}" dt="2024-08-05T09:26:03.190" v="2507" actId="20577"/>
        <pc:sldMkLst>
          <pc:docMk/>
          <pc:sldMk cId="612500148" sldId="276"/>
        </pc:sldMkLst>
        <pc:spChg chg="mod">
          <ac:chgData name="Vanshita Arya" userId="ff2bba85-5480-493d-a867-2c07ffe14610" providerId="ADAL" clId="{FA15FF61-91CB-41F4-BE01-509F5E5A6E63}" dt="2024-08-05T09:26:03.190" v="2507" actId="20577"/>
          <ac:spMkLst>
            <pc:docMk/>
            <pc:sldMk cId="612500148" sldId="276"/>
            <ac:spMk id="2" creationId="{C8FC01B0-7BC5-5869-A281-EF11B59BA8A0}"/>
          </ac:spMkLst>
        </pc:spChg>
        <pc:spChg chg="mod">
          <ac:chgData name="Vanshita Arya" userId="ff2bba85-5480-493d-a867-2c07ffe14610" providerId="ADAL" clId="{FA15FF61-91CB-41F4-BE01-509F5E5A6E63}" dt="2024-08-05T07:13:50.372" v="498" actId="20577"/>
          <ac:spMkLst>
            <pc:docMk/>
            <pc:sldMk cId="612500148" sldId="276"/>
            <ac:spMk id="11" creationId="{32E16497-4AD4-29BC-9602-2FDFDA688E0A}"/>
          </ac:spMkLst>
        </pc:spChg>
      </pc:sldChg>
      <pc:sldChg chg="addSp delSp modSp mod ord">
        <pc:chgData name="Vanshita Arya" userId="ff2bba85-5480-493d-a867-2c07ffe14610" providerId="ADAL" clId="{FA15FF61-91CB-41F4-BE01-509F5E5A6E63}" dt="2024-08-05T08:29:11.841" v="1826" actId="14"/>
        <pc:sldMkLst>
          <pc:docMk/>
          <pc:sldMk cId="1880313778" sldId="293"/>
        </pc:sldMkLst>
        <pc:spChg chg="del mod">
          <ac:chgData name="Vanshita Arya" userId="ff2bba85-5480-493d-a867-2c07ffe14610" providerId="ADAL" clId="{FA15FF61-91CB-41F4-BE01-509F5E5A6E63}" dt="2024-08-05T06:49:45.601" v="12" actId="478"/>
          <ac:spMkLst>
            <pc:docMk/>
            <pc:sldMk cId="1880313778" sldId="293"/>
            <ac:spMk id="2" creationId="{79BEDE65-A86E-D25F-42CD-08C8AB4A09F7}"/>
          </ac:spMkLst>
        </pc:spChg>
        <pc:spChg chg="del">
          <ac:chgData name="Vanshita Arya" userId="ff2bba85-5480-493d-a867-2c07ffe14610" providerId="ADAL" clId="{FA15FF61-91CB-41F4-BE01-509F5E5A6E63}" dt="2024-08-05T06:49:49.335" v="13" actId="478"/>
          <ac:spMkLst>
            <pc:docMk/>
            <pc:sldMk cId="1880313778" sldId="293"/>
            <ac:spMk id="3" creationId="{B37D0864-80B5-55FE-EC96-078AC44760F2}"/>
          </ac:spMkLst>
        </pc:spChg>
        <pc:spChg chg="add mod">
          <ac:chgData name="Vanshita Arya" userId="ff2bba85-5480-493d-a867-2c07ffe14610" providerId="ADAL" clId="{FA15FF61-91CB-41F4-BE01-509F5E5A6E63}" dt="2024-08-05T08:00:44.849" v="1288"/>
          <ac:spMkLst>
            <pc:docMk/>
            <pc:sldMk cId="1880313778" sldId="293"/>
            <ac:spMk id="6" creationId="{BD3D4AE0-F3B8-4556-6CCC-1A52E96AEC1E}"/>
          </ac:spMkLst>
        </pc:spChg>
        <pc:spChg chg="add mod">
          <ac:chgData name="Vanshita Arya" userId="ff2bba85-5480-493d-a867-2c07ffe14610" providerId="ADAL" clId="{FA15FF61-91CB-41F4-BE01-509F5E5A6E63}" dt="2024-08-05T08:29:11.841" v="1826" actId="14"/>
          <ac:spMkLst>
            <pc:docMk/>
            <pc:sldMk cId="1880313778" sldId="293"/>
            <ac:spMk id="8" creationId="{92CAC15F-0396-4AA8-6710-8DF0979CC89C}"/>
          </ac:spMkLst>
        </pc:spChg>
      </pc:sldChg>
      <pc:sldChg chg="ord">
        <pc:chgData name="Vanshita Arya" userId="ff2bba85-5480-493d-a867-2c07ffe14610" providerId="ADAL" clId="{FA15FF61-91CB-41F4-BE01-509F5E5A6E63}" dt="2024-08-05T06:53:11.171" v="185"/>
        <pc:sldMkLst>
          <pc:docMk/>
          <pc:sldMk cId="2458307650" sldId="295"/>
        </pc:sldMkLst>
      </pc:sldChg>
      <pc:sldChg chg="delSp modSp mod ord">
        <pc:chgData name="Vanshita Arya" userId="ff2bba85-5480-493d-a867-2c07ffe14610" providerId="ADAL" clId="{FA15FF61-91CB-41F4-BE01-509F5E5A6E63}" dt="2024-08-05T07:43:57.748" v="1265" actId="2711"/>
        <pc:sldMkLst>
          <pc:docMk/>
          <pc:sldMk cId="3452272018" sldId="296"/>
        </pc:sldMkLst>
        <pc:spChg chg="mod">
          <ac:chgData name="Vanshita Arya" userId="ff2bba85-5480-493d-a867-2c07ffe14610" providerId="ADAL" clId="{FA15FF61-91CB-41F4-BE01-509F5E5A6E63}" dt="2024-08-05T07:43:57.748" v="1265" actId="2711"/>
          <ac:spMkLst>
            <pc:docMk/>
            <pc:sldMk cId="3452272018" sldId="296"/>
            <ac:spMk id="3" creationId="{FA895AEF-44E9-526F-768E-90935922AFFD}"/>
          </ac:spMkLst>
        </pc:spChg>
        <pc:spChg chg="del">
          <ac:chgData name="Vanshita Arya" userId="ff2bba85-5480-493d-a867-2c07ffe14610" providerId="ADAL" clId="{FA15FF61-91CB-41F4-BE01-509F5E5A6E63}" dt="2024-08-05T07:43:04.709" v="1262" actId="478"/>
          <ac:spMkLst>
            <pc:docMk/>
            <pc:sldMk cId="3452272018" sldId="296"/>
            <ac:spMk id="4" creationId="{BEB4FF6B-F988-7856-8A7C-2FBD4B0E0389}"/>
          </ac:spMkLst>
        </pc:spChg>
      </pc:sldChg>
      <pc:sldChg chg="delSp modSp mod">
        <pc:chgData name="Vanshita Arya" userId="ff2bba85-5480-493d-a867-2c07ffe14610" providerId="ADAL" clId="{FA15FF61-91CB-41F4-BE01-509F5E5A6E63}" dt="2024-08-05T09:34:03.494" v="2570" actId="1076"/>
        <pc:sldMkLst>
          <pc:docMk/>
          <pc:sldMk cId="3112309715" sldId="298"/>
        </pc:sldMkLst>
        <pc:spChg chg="mod">
          <ac:chgData name="Vanshita Arya" userId="ff2bba85-5480-493d-a867-2c07ffe14610" providerId="ADAL" clId="{FA15FF61-91CB-41F4-BE01-509F5E5A6E63}" dt="2024-08-05T09:34:03.494" v="2570" actId="1076"/>
          <ac:spMkLst>
            <pc:docMk/>
            <pc:sldMk cId="3112309715" sldId="298"/>
            <ac:spMk id="3" creationId="{3E8CD0EA-349A-9AA0-CAB5-620A87DB379A}"/>
          </ac:spMkLst>
        </pc:spChg>
        <pc:spChg chg="del mod">
          <ac:chgData name="Vanshita Arya" userId="ff2bba85-5480-493d-a867-2c07ffe14610" providerId="ADAL" clId="{FA15FF61-91CB-41F4-BE01-509F5E5A6E63}" dt="2024-08-05T09:33:23.040" v="2534" actId="478"/>
          <ac:spMkLst>
            <pc:docMk/>
            <pc:sldMk cId="3112309715" sldId="298"/>
            <ac:spMk id="4" creationId="{C24D2058-3AD3-142A-18F6-1255C7C1E46D}"/>
          </ac:spMkLst>
        </pc:spChg>
      </pc:sldChg>
      <pc:sldChg chg="addSp delSp modSp del mod">
        <pc:chgData name="Vanshita Arya" userId="ff2bba85-5480-493d-a867-2c07ffe14610" providerId="ADAL" clId="{FA15FF61-91CB-41F4-BE01-509F5E5A6E63}" dt="2024-08-05T10:13:30.800" v="2665" actId="47"/>
        <pc:sldMkLst>
          <pc:docMk/>
          <pc:sldMk cId="1185912559" sldId="299"/>
        </pc:sldMkLst>
        <pc:spChg chg="add mod">
          <ac:chgData name="Vanshita Arya" userId="ff2bba85-5480-493d-a867-2c07ffe14610" providerId="ADAL" clId="{FA15FF61-91CB-41F4-BE01-509F5E5A6E63}" dt="2024-08-05T09:31:00.893" v="2508" actId="478"/>
          <ac:spMkLst>
            <pc:docMk/>
            <pc:sldMk cId="1185912559" sldId="299"/>
            <ac:spMk id="3" creationId="{1625CE3E-6C64-21C9-3D59-83886AFD4B8F}"/>
          </ac:spMkLst>
        </pc:spChg>
        <pc:spChg chg="del">
          <ac:chgData name="Vanshita Arya" userId="ff2bba85-5480-493d-a867-2c07ffe14610" providerId="ADAL" clId="{FA15FF61-91CB-41F4-BE01-509F5E5A6E63}" dt="2024-08-05T09:31:00.893" v="2508" actId="478"/>
          <ac:spMkLst>
            <pc:docMk/>
            <pc:sldMk cId="1185912559" sldId="299"/>
            <ac:spMk id="16" creationId="{9EA43EF1-009B-DB7B-7D0C-2867BEE9636E}"/>
          </ac:spMkLst>
        </pc:spChg>
        <pc:spChg chg="del">
          <ac:chgData name="Vanshita Arya" userId="ff2bba85-5480-493d-a867-2c07ffe14610" providerId="ADAL" clId="{FA15FF61-91CB-41F4-BE01-509F5E5A6E63}" dt="2024-08-05T10:12:59.067" v="2662" actId="478"/>
          <ac:spMkLst>
            <pc:docMk/>
            <pc:sldMk cId="1185912559" sldId="299"/>
            <ac:spMk id="35" creationId="{978E9DBF-D6A0-80E9-5F4C-B1782C5CD470}"/>
          </ac:spMkLst>
        </pc:spChg>
      </pc:sldChg>
      <pc:sldChg chg="del">
        <pc:chgData name="Vanshita Arya" userId="ff2bba85-5480-493d-a867-2c07ffe14610" providerId="ADAL" clId="{FA15FF61-91CB-41F4-BE01-509F5E5A6E63}" dt="2024-08-05T10:13:28.727" v="2664" actId="47"/>
        <pc:sldMkLst>
          <pc:docMk/>
          <pc:sldMk cId="3640218604" sldId="300"/>
        </pc:sldMkLst>
      </pc:sldChg>
      <pc:sldChg chg="ord">
        <pc:chgData name="Vanshita Arya" userId="ff2bba85-5480-493d-a867-2c07ffe14610" providerId="ADAL" clId="{FA15FF61-91CB-41F4-BE01-509F5E5A6E63}" dt="2024-08-05T08:17:54.199" v="1724"/>
        <pc:sldMkLst>
          <pc:docMk/>
          <pc:sldMk cId="2773978908" sldId="302"/>
        </pc:sldMkLst>
      </pc:sldChg>
      <pc:sldChg chg="addSp delSp modSp del mod ord">
        <pc:chgData name="Vanshita Arya" userId="ff2bba85-5480-493d-a867-2c07ffe14610" providerId="ADAL" clId="{FA15FF61-91CB-41F4-BE01-509F5E5A6E63}" dt="2024-08-05T09:32:15.209" v="2528" actId="2696"/>
        <pc:sldMkLst>
          <pc:docMk/>
          <pc:sldMk cId="224707131" sldId="303"/>
        </pc:sldMkLst>
        <pc:spChg chg="del">
          <ac:chgData name="Vanshita Arya" userId="ff2bba85-5480-493d-a867-2c07ffe14610" providerId="ADAL" clId="{FA15FF61-91CB-41F4-BE01-509F5E5A6E63}" dt="2024-08-05T09:31:12.166" v="2509" actId="478"/>
          <ac:spMkLst>
            <pc:docMk/>
            <pc:sldMk cId="224707131" sldId="303"/>
            <ac:spMk id="2" creationId="{91683690-C4F5-FE40-7B84-CAAC375C9BB7}"/>
          </ac:spMkLst>
        </pc:spChg>
        <pc:spChg chg="del">
          <ac:chgData name="Vanshita Arya" userId="ff2bba85-5480-493d-a867-2c07ffe14610" providerId="ADAL" clId="{FA15FF61-91CB-41F4-BE01-509F5E5A6E63}" dt="2024-08-05T09:31:19.014" v="2511" actId="478"/>
          <ac:spMkLst>
            <pc:docMk/>
            <pc:sldMk cId="224707131" sldId="303"/>
            <ac:spMk id="3" creationId="{512C29F0-CD21-A09B-5715-99B211E8B1D0}"/>
          </ac:spMkLst>
        </pc:spChg>
        <pc:spChg chg="mod">
          <ac:chgData name="Vanshita Arya" userId="ff2bba85-5480-493d-a867-2c07ffe14610" providerId="ADAL" clId="{FA15FF61-91CB-41F4-BE01-509F5E5A6E63}" dt="2024-08-05T09:31:41.804" v="2521" actId="6549"/>
          <ac:spMkLst>
            <pc:docMk/>
            <pc:sldMk cId="224707131" sldId="303"/>
            <ac:spMk id="4" creationId="{5029CC43-12E2-BC0B-1D06-804E7D19B491}"/>
          </ac:spMkLst>
        </pc:spChg>
        <pc:spChg chg="add del mod">
          <ac:chgData name="Vanshita Arya" userId="ff2bba85-5480-493d-a867-2c07ffe14610" providerId="ADAL" clId="{FA15FF61-91CB-41F4-BE01-509F5E5A6E63}" dt="2024-08-05T09:31:15.863" v="2510" actId="478"/>
          <ac:spMkLst>
            <pc:docMk/>
            <pc:sldMk cId="224707131" sldId="303"/>
            <ac:spMk id="7" creationId="{B49185B0-0C7F-1FF3-8A4C-E4310D5C7A2D}"/>
          </ac:spMkLst>
        </pc:spChg>
        <pc:spChg chg="add del mod">
          <ac:chgData name="Vanshita Arya" userId="ff2bba85-5480-493d-a867-2c07ffe14610" providerId="ADAL" clId="{FA15FF61-91CB-41F4-BE01-509F5E5A6E63}" dt="2024-08-05T09:31:21.194" v="2512" actId="478"/>
          <ac:spMkLst>
            <pc:docMk/>
            <pc:sldMk cId="224707131" sldId="303"/>
            <ac:spMk id="9" creationId="{62D07533-5628-A316-88DB-6A87366E7FD4}"/>
          </ac:spMkLst>
        </pc:spChg>
        <pc:picChg chg="add mod">
          <ac:chgData name="Vanshita Arya" userId="ff2bba85-5480-493d-a867-2c07ffe14610" providerId="ADAL" clId="{FA15FF61-91CB-41F4-BE01-509F5E5A6E63}" dt="2024-08-05T09:31:27.990" v="2515" actId="1076"/>
          <ac:picMkLst>
            <pc:docMk/>
            <pc:sldMk cId="224707131" sldId="303"/>
            <ac:picMk id="11" creationId="{012C472C-5069-572C-9533-86DBB7C7612C}"/>
          </ac:picMkLst>
        </pc:picChg>
      </pc:sldChg>
      <pc:sldChg chg="add">
        <pc:chgData name="Vanshita Arya" userId="ff2bba85-5480-493d-a867-2c07ffe14610" providerId="ADAL" clId="{FA15FF61-91CB-41F4-BE01-509F5E5A6E63}" dt="2024-08-05T09:32:21.230" v="2529"/>
        <pc:sldMkLst>
          <pc:docMk/>
          <pc:sldMk cId="1274241254" sldId="303"/>
        </pc:sldMkLst>
      </pc:sldChg>
      <pc:sldChg chg="delSp del mod ord">
        <pc:chgData name="Vanshita Arya" userId="ff2bba85-5480-493d-a867-2c07ffe14610" providerId="ADAL" clId="{FA15FF61-91CB-41F4-BE01-509F5E5A6E63}" dt="2024-08-05T09:10:44.168" v="2258" actId="47"/>
        <pc:sldMkLst>
          <pc:docMk/>
          <pc:sldMk cId="3748544892" sldId="304"/>
        </pc:sldMkLst>
        <pc:picChg chg="del">
          <ac:chgData name="Vanshita Arya" userId="ff2bba85-5480-493d-a867-2c07ffe14610" providerId="ADAL" clId="{FA15FF61-91CB-41F4-BE01-509F5E5A6E63}" dt="2024-08-05T09:10:30.148" v="2254" actId="21"/>
          <ac:picMkLst>
            <pc:docMk/>
            <pc:sldMk cId="3748544892" sldId="304"/>
            <ac:picMk id="5" creationId="{5B8D6E39-CEA3-E4E4-84F1-FB768CF37F38}"/>
          </ac:picMkLst>
        </pc:picChg>
      </pc:sldChg>
      <pc:sldChg chg="addSp delSp modSp del mod ord">
        <pc:chgData name="Vanshita Arya" userId="ff2bba85-5480-493d-a867-2c07ffe14610" providerId="ADAL" clId="{FA15FF61-91CB-41F4-BE01-509F5E5A6E63}" dt="2024-08-05T09:11:13.972" v="2264" actId="47"/>
        <pc:sldMkLst>
          <pc:docMk/>
          <pc:sldMk cId="2168661130" sldId="305"/>
        </pc:sldMkLst>
        <pc:spChg chg="del">
          <ac:chgData name="Vanshita Arya" userId="ff2bba85-5480-493d-a867-2c07ffe14610" providerId="ADAL" clId="{FA15FF61-91CB-41F4-BE01-509F5E5A6E63}" dt="2024-08-05T08:58:16.737" v="2244" actId="478"/>
          <ac:spMkLst>
            <pc:docMk/>
            <pc:sldMk cId="2168661130" sldId="305"/>
            <ac:spMk id="2" creationId="{8AC91E80-7D4D-7F53-E202-8DDB5F6AE022}"/>
          </ac:spMkLst>
        </pc:spChg>
        <pc:spChg chg="add del mod">
          <ac:chgData name="Vanshita Arya" userId="ff2bba85-5480-493d-a867-2c07ffe14610" providerId="ADAL" clId="{FA15FF61-91CB-41F4-BE01-509F5E5A6E63}" dt="2024-08-05T08:58:21.530" v="2245" actId="478"/>
          <ac:spMkLst>
            <pc:docMk/>
            <pc:sldMk cId="2168661130" sldId="305"/>
            <ac:spMk id="7" creationId="{8E2CA1E5-1982-9A68-547B-A06C63C97C86}"/>
          </ac:spMkLst>
        </pc:spChg>
        <pc:picChg chg="mod">
          <ac:chgData name="Vanshita Arya" userId="ff2bba85-5480-493d-a867-2c07ffe14610" providerId="ADAL" clId="{FA15FF61-91CB-41F4-BE01-509F5E5A6E63}" dt="2024-08-05T08:58:25.704" v="2246" actId="14100"/>
          <ac:picMkLst>
            <pc:docMk/>
            <pc:sldMk cId="2168661130" sldId="305"/>
            <ac:picMk id="6" creationId="{534F753A-17D6-C125-5216-6212B5D969CA}"/>
          </ac:picMkLst>
        </pc:picChg>
      </pc:sldChg>
      <pc:sldChg chg="addSp delSp modSp add mod">
        <pc:chgData name="Vanshita Arya" userId="ff2bba85-5480-493d-a867-2c07ffe14610" providerId="ADAL" clId="{FA15FF61-91CB-41F4-BE01-509F5E5A6E63}" dt="2024-08-05T07:14:21.863" v="527" actId="20577"/>
        <pc:sldMkLst>
          <pc:docMk/>
          <pc:sldMk cId="708140395" sldId="306"/>
        </pc:sldMkLst>
        <pc:spChg chg="mod">
          <ac:chgData name="Vanshita Arya" userId="ff2bba85-5480-493d-a867-2c07ffe14610" providerId="ADAL" clId="{FA15FF61-91CB-41F4-BE01-509F5E5A6E63}" dt="2024-08-05T07:12:58.737" v="483" actId="12"/>
          <ac:spMkLst>
            <pc:docMk/>
            <pc:sldMk cId="708140395" sldId="306"/>
            <ac:spMk id="2" creationId="{C8FC01B0-7BC5-5869-A281-EF11B59BA8A0}"/>
          </ac:spMkLst>
        </pc:spChg>
        <pc:spChg chg="mod">
          <ac:chgData name="Vanshita Arya" userId="ff2bba85-5480-493d-a867-2c07ffe14610" providerId="ADAL" clId="{FA15FF61-91CB-41F4-BE01-509F5E5A6E63}" dt="2024-08-05T07:13:30.999" v="487" actId="1076"/>
          <ac:spMkLst>
            <pc:docMk/>
            <pc:sldMk cId="708140395" sldId="306"/>
            <ac:spMk id="3" creationId="{A9752655-72F7-26B4-5DA5-07E2346C179C}"/>
          </ac:spMkLst>
        </pc:spChg>
        <pc:spChg chg="add del mod">
          <ac:chgData name="Vanshita Arya" userId="ff2bba85-5480-493d-a867-2c07ffe14610" providerId="ADAL" clId="{FA15FF61-91CB-41F4-BE01-509F5E5A6E63}" dt="2024-08-05T07:13:16.418" v="485" actId="21"/>
          <ac:spMkLst>
            <pc:docMk/>
            <pc:sldMk cId="708140395" sldId="306"/>
            <ac:spMk id="5" creationId="{5AA69F30-B077-3BEE-350A-F985853EAB82}"/>
          </ac:spMkLst>
        </pc:spChg>
        <pc:spChg chg="mod">
          <ac:chgData name="Vanshita Arya" userId="ff2bba85-5480-493d-a867-2c07ffe14610" providerId="ADAL" clId="{FA15FF61-91CB-41F4-BE01-509F5E5A6E63}" dt="2024-08-05T07:14:21.863" v="527" actId="20577"/>
          <ac:spMkLst>
            <pc:docMk/>
            <pc:sldMk cId="708140395" sldId="306"/>
            <ac:spMk id="11" creationId="{32E16497-4AD4-29BC-9602-2FDFDA688E0A}"/>
          </ac:spMkLst>
        </pc:spChg>
        <pc:picChg chg="del mod">
          <ac:chgData name="Vanshita Arya" userId="ff2bba85-5480-493d-a867-2c07ffe14610" providerId="ADAL" clId="{FA15FF61-91CB-41F4-BE01-509F5E5A6E63}" dt="2024-08-05T07:13:11.974" v="484" actId="478"/>
          <ac:picMkLst>
            <pc:docMk/>
            <pc:sldMk cId="708140395" sldId="306"/>
            <ac:picMk id="15" creationId="{6D77A1A7-7876-7DF9-AF3A-C47588011CB8}"/>
          </ac:picMkLst>
        </pc:picChg>
      </pc:sldChg>
      <pc:sldChg chg="new del">
        <pc:chgData name="Vanshita Arya" userId="ff2bba85-5480-493d-a867-2c07ffe14610" providerId="ADAL" clId="{FA15FF61-91CB-41F4-BE01-509F5E5A6E63}" dt="2024-08-05T07:08:43.526" v="224" actId="680"/>
        <pc:sldMkLst>
          <pc:docMk/>
          <pc:sldMk cId="593823689" sldId="307"/>
        </pc:sldMkLst>
      </pc:sldChg>
      <pc:sldChg chg="addSp delSp add mod">
        <pc:chgData name="Vanshita Arya" userId="ff2bba85-5480-493d-a867-2c07ffe14610" providerId="ADAL" clId="{FA15FF61-91CB-41F4-BE01-509F5E5A6E63}" dt="2024-08-05T07:41:32.154" v="1255"/>
        <pc:sldMkLst>
          <pc:docMk/>
          <pc:sldMk cId="1439247071" sldId="307"/>
        </pc:sldMkLst>
        <pc:picChg chg="del">
          <ac:chgData name="Vanshita Arya" userId="ff2bba85-5480-493d-a867-2c07ffe14610" providerId="ADAL" clId="{FA15FF61-91CB-41F4-BE01-509F5E5A6E63}" dt="2024-08-05T07:41:31.053" v="1254" actId="478"/>
          <ac:picMkLst>
            <pc:docMk/>
            <pc:sldMk cId="1439247071" sldId="307"/>
            <ac:picMk id="7" creationId="{FDE03837-7418-07FB-B227-F8B6B3DAEABC}"/>
          </ac:picMkLst>
        </pc:picChg>
        <pc:picChg chg="add">
          <ac:chgData name="Vanshita Arya" userId="ff2bba85-5480-493d-a867-2c07ffe14610" providerId="ADAL" clId="{FA15FF61-91CB-41F4-BE01-509F5E5A6E63}" dt="2024-08-05T07:41:32.154" v="1255"/>
          <ac:picMkLst>
            <pc:docMk/>
            <pc:sldMk cId="1439247071" sldId="307"/>
            <ac:picMk id="1026" creationId="{E7119E67-D426-35AF-3278-DE35372FB831}"/>
          </ac:picMkLst>
        </pc:picChg>
      </pc:sldChg>
      <pc:sldChg chg="add ord">
        <pc:chgData name="Vanshita Arya" userId="ff2bba85-5480-493d-a867-2c07ffe14610" providerId="ADAL" clId="{FA15FF61-91CB-41F4-BE01-509F5E5A6E63}" dt="2024-08-05T07:56:55.614" v="1282"/>
        <pc:sldMkLst>
          <pc:docMk/>
          <pc:sldMk cId="360528048" sldId="308"/>
        </pc:sldMkLst>
      </pc:sldChg>
      <pc:sldChg chg="delSp modSp add mod">
        <pc:chgData name="Vanshita Arya" userId="ff2bba85-5480-493d-a867-2c07ffe14610" providerId="ADAL" clId="{FA15FF61-91CB-41F4-BE01-509F5E5A6E63}" dt="2024-08-05T09:59:01.687" v="2574" actId="1076"/>
        <pc:sldMkLst>
          <pc:docMk/>
          <pc:sldMk cId="671736174" sldId="309"/>
        </pc:sldMkLst>
        <pc:spChg chg="mod">
          <ac:chgData name="Vanshita Arya" userId="ff2bba85-5480-493d-a867-2c07ffe14610" providerId="ADAL" clId="{FA15FF61-91CB-41F4-BE01-509F5E5A6E63}" dt="2024-08-05T08:10:54.902" v="1355"/>
          <ac:spMkLst>
            <pc:docMk/>
            <pc:sldMk cId="671736174" sldId="309"/>
            <ac:spMk id="2" creationId="{AB55513A-BC9A-92D4-3B0A-94A127BA197B}"/>
          </ac:spMkLst>
        </pc:spChg>
        <pc:spChg chg="mod">
          <ac:chgData name="Vanshita Arya" userId="ff2bba85-5480-493d-a867-2c07ffe14610" providerId="ADAL" clId="{FA15FF61-91CB-41F4-BE01-509F5E5A6E63}" dt="2024-08-05T09:59:01.687" v="2574" actId="1076"/>
          <ac:spMkLst>
            <pc:docMk/>
            <pc:sldMk cId="671736174" sldId="309"/>
            <ac:spMk id="3" creationId="{3E8CD0EA-349A-9AA0-CAB5-620A87DB379A}"/>
          </ac:spMkLst>
        </pc:spChg>
        <pc:spChg chg="del">
          <ac:chgData name="Vanshita Arya" userId="ff2bba85-5480-493d-a867-2c07ffe14610" providerId="ADAL" clId="{FA15FF61-91CB-41F4-BE01-509F5E5A6E63}" dt="2024-08-05T08:17:23.134" v="1720" actId="478"/>
          <ac:spMkLst>
            <pc:docMk/>
            <pc:sldMk cId="671736174" sldId="309"/>
            <ac:spMk id="4" creationId="{C24D2058-3AD3-142A-18F6-1255C7C1E46D}"/>
          </ac:spMkLst>
        </pc:spChg>
      </pc:sldChg>
      <pc:sldChg chg="add del">
        <pc:chgData name="Vanshita Arya" userId="ff2bba85-5480-493d-a867-2c07ffe14610" providerId="ADAL" clId="{FA15FF61-91CB-41F4-BE01-509F5E5A6E63}" dt="2024-08-05T08:30:03.094" v="1828" actId="47"/>
        <pc:sldMkLst>
          <pc:docMk/>
          <pc:sldMk cId="592171283" sldId="310"/>
        </pc:sldMkLst>
      </pc:sldChg>
      <pc:sldChg chg="modSp add mod">
        <pc:chgData name="Vanshita Arya" userId="ff2bba85-5480-493d-a867-2c07ffe14610" providerId="ADAL" clId="{FA15FF61-91CB-41F4-BE01-509F5E5A6E63}" dt="2024-08-05T10:08:34.017" v="2641" actId="1076"/>
        <pc:sldMkLst>
          <pc:docMk/>
          <pc:sldMk cId="2169541323" sldId="311"/>
        </pc:sldMkLst>
        <pc:spChg chg="mod">
          <ac:chgData name="Vanshita Arya" userId="ff2bba85-5480-493d-a867-2c07ffe14610" providerId="ADAL" clId="{FA15FF61-91CB-41F4-BE01-509F5E5A6E63}" dt="2024-08-05T10:05:23.860" v="2623" actId="20577"/>
          <ac:spMkLst>
            <pc:docMk/>
            <pc:sldMk cId="2169541323" sldId="311"/>
            <ac:spMk id="6" creationId="{BD3D4AE0-F3B8-4556-6CCC-1A52E96AEC1E}"/>
          </ac:spMkLst>
        </pc:spChg>
        <pc:spChg chg="mod">
          <ac:chgData name="Vanshita Arya" userId="ff2bba85-5480-493d-a867-2c07ffe14610" providerId="ADAL" clId="{FA15FF61-91CB-41F4-BE01-509F5E5A6E63}" dt="2024-08-05T10:08:34.017" v="2641" actId="1076"/>
          <ac:spMkLst>
            <pc:docMk/>
            <pc:sldMk cId="2169541323" sldId="311"/>
            <ac:spMk id="8" creationId="{92CAC15F-0396-4AA8-6710-8DF0979CC89C}"/>
          </ac:spMkLst>
        </pc:spChg>
      </pc:sldChg>
      <pc:sldChg chg="addSp modSp add mod modAnim">
        <pc:chgData name="Vanshita Arya" userId="ff2bba85-5480-493d-a867-2c07ffe14610" providerId="ADAL" clId="{FA15FF61-91CB-41F4-BE01-509F5E5A6E63}" dt="2024-08-05T09:22:07.004" v="2357" actId="1076"/>
        <pc:sldMkLst>
          <pc:docMk/>
          <pc:sldMk cId="1581835329" sldId="312"/>
        </pc:sldMkLst>
        <pc:spChg chg="mod">
          <ac:chgData name="Vanshita Arya" userId="ff2bba85-5480-493d-a867-2c07ffe14610" providerId="ADAL" clId="{FA15FF61-91CB-41F4-BE01-509F5E5A6E63}" dt="2024-08-05T08:31:50.741" v="1839"/>
          <ac:spMkLst>
            <pc:docMk/>
            <pc:sldMk cId="1581835329" sldId="312"/>
            <ac:spMk id="2" creationId="{AB55513A-BC9A-92D4-3B0A-94A127BA197B}"/>
          </ac:spMkLst>
        </pc:spChg>
        <pc:spChg chg="mod">
          <ac:chgData name="Vanshita Arya" userId="ff2bba85-5480-493d-a867-2c07ffe14610" providerId="ADAL" clId="{FA15FF61-91CB-41F4-BE01-509F5E5A6E63}" dt="2024-08-05T09:19:50.151" v="2352" actId="20577"/>
          <ac:spMkLst>
            <pc:docMk/>
            <pc:sldMk cId="1581835329" sldId="312"/>
            <ac:spMk id="3" creationId="{3E8CD0EA-349A-9AA0-CAB5-620A87DB379A}"/>
          </ac:spMkLst>
        </pc:spChg>
        <pc:spChg chg="add">
          <ac:chgData name="Vanshita Arya" userId="ff2bba85-5480-493d-a867-2c07ffe14610" providerId="ADAL" clId="{FA15FF61-91CB-41F4-BE01-509F5E5A6E63}" dt="2024-08-05T08:34:46.739" v="1886"/>
          <ac:spMkLst>
            <pc:docMk/>
            <pc:sldMk cId="1581835329" sldId="312"/>
            <ac:spMk id="4" creationId="{F14C2E23-9E4A-04FA-649D-F28CD50D5B81}"/>
          </ac:spMkLst>
        </pc:spChg>
        <pc:spChg chg="add mod">
          <ac:chgData name="Vanshita Arya" userId="ff2bba85-5480-493d-a867-2c07ffe14610" providerId="ADAL" clId="{FA15FF61-91CB-41F4-BE01-509F5E5A6E63}" dt="2024-08-05T09:22:07.004" v="2357" actId="1076"/>
          <ac:spMkLst>
            <pc:docMk/>
            <pc:sldMk cId="1581835329" sldId="312"/>
            <ac:spMk id="6" creationId="{A28D397B-48B0-3FD1-BB50-ADC26DEE0962}"/>
          </ac:spMkLst>
        </pc:spChg>
      </pc:sldChg>
      <pc:sldChg chg="modSp add mod">
        <pc:chgData name="Vanshita Arya" userId="ff2bba85-5480-493d-a867-2c07ffe14610" providerId="ADAL" clId="{FA15FF61-91CB-41F4-BE01-509F5E5A6E63}" dt="2024-08-05T09:17:57.758" v="2322" actId="1076"/>
        <pc:sldMkLst>
          <pc:docMk/>
          <pc:sldMk cId="223559611" sldId="313"/>
        </pc:sldMkLst>
        <pc:spChg chg="mod">
          <ac:chgData name="Vanshita Arya" userId="ff2bba85-5480-493d-a867-2c07ffe14610" providerId="ADAL" clId="{FA15FF61-91CB-41F4-BE01-509F5E5A6E63}" dt="2024-08-05T09:17:54.177" v="2321" actId="1076"/>
          <ac:spMkLst>
            <pc:docMk/>
            <pc:sldMk cId="223559611" sldId="313"/>
            <ac:spMk id="6" creationId="{BD3D4AE0-F3B8-4556-6CCC-1A52E96AEC1E}"/>
          </ac:spMkLst>
        </pc:spChg>
        <pc:spChg chg="mod">
          <ac:chgData name="Vanshita Arya" userId="ff2bba85-5480-493d-a867-2c07ffe14610" providerId="ADAL" clId="{FA15FF61-91CB-41F4-BE01-509F5E5A6E63}" dt="2024-08-05T09:17:57.758" v="2322" actId="1076"/>
          <ac:spMkLst>
            <pc:docMk/>
            <pc:sldMk cId="223559611" sldId="313"/>
            <ac:spMk id="8" creationId="{92CAC15F-0396-4AA8-6710-8DF0979CC89C}"/>
          </ac:spMkLst>
        </pc:spChg>
      </pc:sldChg>
      <pc:sldChg chg="addSp delSp modSp add del mod ord">
        <pc:chgData name="Vanshita Arya" userId="ff2bba85-5480-493d-a867-2c07ffe14610" providerId="ADAL" clId="{FA15FF61-91CB-41F4-BE01-509F5E5A6E63}" dt="2024-08-05T09:11:10.507" v="2263" actId="47"/>
        <pc:sldMkLst>
          <pc:docMk/>
          <pc:sldMk cId="1834151552" sldId="314"/>
        </pc:sldMkLst>
        <pc:picChg chg="add del mod">
          <ac:chgData name="Vanshita Arya" userId="ff2bba85-5480-493d-a867-2c07ffe14610" providerId="ADAL" clId="{FA15FF61-91CB-41F4-BE01-509F5E5A6E63}" dt="2024-08-05T09:10:16.074" v="2251" actId="21"/>
          <ac:picMkLst>
            <pc:docMk/>
            <pc:sldMk cId="1834151552" sldId="314"/>
            <ac:picMk id="3" creationId="{F19F596C-55E4-C902-5A1D-28EA02C768B1}"/>
          </ac:picMkLst>
        </pc:picChg>
        <pc:picChg chg="add del mod">
          <ac:chgData name="Vanshita Arya" userId="ff2bba85-5480-493d-a867-2c07ffe14610" providerId="ADAL" clId="{FA15FF61-91CB-41F4-BE01-509F5E5A6E63}" dt="2024-08-05T09:11:03.850" v="2260" actId="21"/>
          <ac:picMkLst>
            <pc:docMk/>
            <pc:sldMk cId="1834151552" sldId="314"/>
            <ac:picMk id="4" creationId="{5B8D6E39-CEA3-E4E4-84F1-FB768CF37F38}"/>
          </ac:picMkLst>
        </pc:picChg>
        <pc:picChg chg="del">
          <ac:chgData name="Vanshita Arya" userId="ff2bba85-5480-493d-a867-2c07ffe14610" providerId="ADAL" clId="{FA15FF61-91CB-41F4-BE01-509F5E5A6E63}" dt="2024-08-05T08:43:14.968" v="2026" actId="478"/>
          <ac:picMkLst>
            <pc:docMk/>
            <pc:sldMk cId="1834151552" sldId="314"/>
            <ac:picMk id="5" creationId="{5B8D6E39-CEA3-E4E4-84F1-FB768CF37F38}"/>
          </ac:picMkLst>
        </pc:picChg>
      </pc:sldChg>
      <pc:sldChg chg="addSp delSp modSp add mod">
        <pc:chgData name="Vanshita Arya" userId="ff2bba85-5480-493d-a867-2c07ffe14610" providerId="ADAL" clId="{FA15FF61-91CB-41F4-BE01-509F5E5A6E63}" dt="2024-08-05T09:10:20.830" v="2253"/>
        <pc:sldMkLst>
          <pc:docMk/>
          <pc:sldMk cId="796649387" sldId="315"/>
        </pc:sldMkLst>
        <pc:picChg chg="add mod">
          <ac:chgData name="Vanshita Arya" userId="ff2bba85-5480-493d-a867-2c07ffe14610" providerId="ADAL" clId="{FA15FF61-91CB-41F4-BE01-509F5E5A6E63}" dt="2024-08-05T09:10:20.830" v="2253"/>
          <ac:picMkLst>
            <pc:docMk/>
            <pc:sldMk cId="796649387" sldId="315"/>
            <ac:picMk id="3" creationId="{F19F596C-55E4-C902-5A1D-28EA02C768B1}"/>
          </ac:picMkLst>
        </pc:picChg>
        <pc:picChg chg="del">
          <ac:chgData name="Vanshita Arya" userId="ff2bba85-5480-493d-a867-2c07ffe14610" providerId="ADAL" clId="{FA15FF61-91CB-41F4-BE01-509F5E5A6E63}" dt="2024-08-05T09:10:19.769" v="2252" actId="478"/>
          <ac:picMkLst>
            <pc:docMk/>
            <pc:sldMk cId="796649387" sldId="315"/>
            <ac:picMk id="6" creationId="{534F753A-17D6-C125-5216-6212B5D969CA}"/>
          </ac:picMkLst>
        </pc:picChg>
      </pc:sldChg>
      <pc:sldChg chg="delSp add mod">
        <pc:chgData name="Vanshita Arya" userId="ff2bba85-5480-493d-a867-2c07ffe14610" providerId="ADAL" clId="{FA15FF61-91CB-41F4-BE01-509F5E5A6E63}" dt="2024-08-05T10:13:12.776" v="2663" actId="478"/>
        <pc:sldMkLst>
          <pc:docMk/>
          <pc:sldMk cId="1229510361" sldId="316"/>
        </pc:sldMkLst>
        <pc:spChg chg="del">
          <ac:chgData name="Vanshita Arya" userId="ff2bba85-5480-493d-a867-2c07ffe14610" providerId="ADAL" clId="{FA15FF61-91CB-41F4-BE01-509F5E5A6E63}" dt="2024-08-05T10:13:12.776" v="2663" actId="478"/>
          <ac:spMkLst>
            <pc:docMk/>
            <pc:sldMk cId="1229510361" sldId="316"/>
            <ac:spMk id="4" creationId="{512E1406-6E9A-2AE0-6AB6-BB594EA7FC2F}"/>
          </ac:spMkLst>
        </pc:spChg>
      </pc:sldChg>
      <pc:sldChg chg="addSp delSp modSp add mod">
        <pc:chgData name="Vanshita Arya" userId="ff2bba85-5480-493d-a867-2c07ffe14610" providerId="ADAL" clId="{FA15FF61-91CB-41F4-BE01-509F5E5A6E63}" dt="2024-08-05T09:11:07.968" v="2262"/>
        <pc:sldMkLst>
          <pc:docMk/>
          <pc:sldMk cId="939412978" sldId="317"/>
        </pc:sldMkLst>
        <pc:picChg chg="add mod">
          <ac:chgData name="Vanshita Arya" userId="ff2bba85-5480-493d-a867-2c07ffe14610" providerId="ADAL" clId="{FA15FF61-91CB-41F4-BE01-509F5E5A6E63}" dt="2024-08-05T09:11:07.968" v="2262"/>
          <ac:picMkLst>
            <pc:docMk/>
            <pc:sldMk cId="939412978" sldId="317"/>
            <ac:picMk id="2" creationId="{5B8D6E39-CEA3-E4E4-84F1-FB768CF37F38}"/>
          </ac:picMkLst>
        </pc:picChg>
        <pc:picChg chg="del">
          <ac:chgData name="Vanshita Arya" userId="ff2bba85-5480-493d-a867-2c07ffe14610" providerId="ADAL" clId="{FA15FF61-91CB-41F4-BE01-509F5E5A6E63}" dt="2024-08-05T09:11:06.990" v="2261" actId="478"/>
          <ac:picMkLst>
            <pc:docMk/>
            <pc:sldMk cId="939412978" sldId="317"/>
            <ac:picMk id="6" creationId="{534F753A-17D6-C125-5216-6212B5D969C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8/5/2024</a:t>
            </a:fld>
            <a:endParaRPr lang="en-US"/>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8/5/2024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7D3E5B-4BED-B24C-9674-6B6454D04561}" type="slidenum">
              <a:rPr lang="en-US" smtClean="0"/>
              <a:t>2</a:t>
            </a:fld>
            <a:endParaRPr lang="en-US"/>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7D3E5B-4BED-B24C-9674-6B6454D04561}" type="slidenum">
              <a:rPr lang="en-US" smtClean="0"/>
              <a:t>20</a:t>
            </a:fld>
            <a:endParaRPr lang="en-US"/>
          </a:p>
        </p:txBody>
      </p:sp>
    </p:spTree>
    <p:extLst>
      <p:ext uri="{BB962C8B-B14F-4D97-AF65-F5344CB8AC3E}">
        <p14:creationId xmlns:p14="http://schemas.microsoft.com/office/powerpoint/2010/main" val="3257358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7D3E5B-4BED-B24C-9674-6B6454D04561}" type="slidenum">
              <a:rPr lang="en-US" smtClean="0"/>
              <a:t>21</a:t>
            </a:fld>
            <a:endParaRPr lang="en-US"/>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a:t>Second level</a:t>
            </a:r>
          </a:p>
          <a:p>
            <a:pPr marL="285750" lvl="0" indent="-285750">
              <a:lnSpc>
                <a:spcPct val="100000"/>
              </a:lnSpc>
              <a:spcBef>
                <a:spcPts val="0"/>
              </a:spcBef>
            </a:pPr>
            <a:endParaRPr lang="en-US"/>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a:t>Second level</a:t>
            </a:r>
          </a:p>
          <a:p>
            <a:pPr marL="285750" lvl="0" indent="-285750">
              <a:lnSpc>
                <a:spcPct val="100000"/>
              </a:lnSpc>
              <a:spcBef>
                <a:spcPts val="0"/>
              </a:spcBef>
            </a:pPr>
            <a:endParaRPr lang="en-US"/>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1"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7.png"/><Relationship Id="rId4" Type="http://schemas.microsoft.com/office/2007/relationships/hdphoto" Target="../media/hdphoto6.wdp"/></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microsoft.com/office/2007/relationships/hdphoto" Target="../media/hdphoto9.wdp"/></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a:xfrm>
            <a:off x="506050" y="825012"/>
            <a:ext cx="9533525" cy="3427502"/>
          </a:xfrm>
        </p:spPr>
        <p:txBody>
          <a:bodyPr/>
          <a:lstStyle/>
          <a:p>
            <a:r>
              <a:rPr lang="en-US" sz="3600" b="0">
                <a:ea typeface="+mj-lt"/>
                <a:cs typeface="+mj-lt"/>
              </a:rPr>
              <a:t>Optimizing Hotel Room Pricing for Revenue Maximization </a:t>
            </a:r>
            <a:endParaRPr lang="en-US" sz="3600"/>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a:xfrm>
            <a:off x="506050" y="2409287"/>
            <a:ext cx="7414940" cy="578325"/>
          </a:xfrm>
        </p:spPr>
        <p:txBody>
          <a:bodyPr vert="horz" lIns="0" tIns="0" rIns="0" bIns="0" rtlCol="0" anchor="t">
            <a:noAutofit/>
          </a:bodyPr>
          <a:lstStyle/>
          <a:p>
            <a:r>
              <a:rPr lang="en-US"/>
              <a:t>By Vanshita </a:t>
            </a:r>
            <a:r>
              <a:rPr lang="en-US" err="1"/>
              <a:t>arya</a:t>
            </a:r>
            <a:endParaRPr lang="en-US"/>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94786C7-5E84-F3D5-86FB-F79D388A1C0A}"/>
              </a:ext>
            </a:extLst>
          </p:cNvPr>
          <p:cNvSpPr>
            <a:spLocks noGrp="1"/>
          </p:cNvSpPr>
          <p:nvPr>
            <p:ph type="sldNum" sz="quarter" idx="11"/>
          </p:nvPr>
        </p:nvSpPr>
        <p:spPr/>
        <p:txBody>
          <a:bodyPr/>
          <a:lstStyle/>
          <a:p>
            <a:fld id="{09A01C0A-2BB6-49E7-91A3-DCB9F9F59583}" type="slidenum">
              <a:rPr lang="en-US" smtClean="0"/>
              <a:pPr/>
              <a:t>10</a:t>
            </a:fld>
            <a:endParaRPr lang="en-US"/>
          </a:p>
        </p:txBody>
      </p:sp>
      <p:pic>
        <p:nvPicPr>
          <p:cNvPr id="1026" name="Picture 2">
            <a:extLst>
              <a:ext uri="{FF2B5EF4-FFF2-40B4-BE49-F238E27FC236}">
                <a16:creationId xmlns:a16="http://schemas.microsoft.com/office/drawing/2014/main" id="{E7119E67-D426-35AF-3278-DE35372FB8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6825" y="90488"/>
            <a:ext cx="9658350" cy="6677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9247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61A583A-21E5-6BFB-E2C6-98D4501BD2D8}"/>
              </a:ext>
            </a:extLst>
          </p:cNvPr>
          <p:cNvSpPr>
            <a:spLocks noGrp="1"/>
          </p:cNvSpPr>
          <p:nvPr>
            <p:ph type="sldNum" sz="quarter" idx="11"/>
          </p:nvPr>
        </p:nvSpPr>
        <p:spPr/>
        <p:txBody>
          <a:bodyPr/>
          <a:lstStyle/>
          <a:p>
            <a:fld id="{09A01C0A-2BB6-49E7-91A3-DCB9F9F59583}" type="slidenum">
              <a:rPr lang="en-US" smtClean="0"/>
              <a:pPr/>
              <a:t>11</a:t>
            </a:fld>
            <a:endParaRPr lang="en-US"/>
          </a:p>
        </p:txBody>
      </p:sp>
      <p:sp>
        <p:nvSpPr>
          <p:cNvPr id="6" name="Title 5">
            <a:extLst>
              <a:ext uri="{FF2B5EF4-FFF2-40B4-BE49-F238E27FC236}">
                <a16:creationId xmlns:a16="http://schemas.microsoft.com/office/drawing/2014/main" id="{BD3D4AE0-F3B8-4556-6CCC-1A52E96AEC1E}"/>
              </a:ext>
            </a:extLst>
          </p:cNvPr>
          <p:cNvSpPr>
            <a:spLocks noGrp="1"/>
          </p:cNvSpPr>
          <p:nvPr>
            <p:ph type="title"/>
          </p:nvPr>
        </p:nvSpPr>
        <p:spPr>
          <a:xfrm>
            <a:off x="850168" y="557410"/>
            <a:ext cx="10122632" cy="652054"/>
          </a:xfrm>
        </p:spPr>
        <p:txBody>
          <a:bodyPr/>
          <a:lstStyle/>
          <a:p>
            <a:r>
              <a:rPr lang="en-US" sz="3600" dirty="0">
                <a:latin typeface="Arial" panose="020B0604020202020204" pitchFamily="34" charset="0"/>
                <a:cs typeface="Arial" panose="020B0604020202020204" pitchFamily="34" charset="0"/>
              </a:rPr>
              <a:t>Optimizing Pricing Strategy with Customer Segmentation</a:t>
            </a:r>
          </a:p>
        </p:txBody>
      </p:sp>
      <p:sp>
        <p:nvSpPr>
          <p:cNvPr id="8" name="Content Placeholder 7">
            <a:extLst>
              <a:ext uri="{FF2B5EF4-FFF2-40B4-BE49-F238E27FC236}">
                <a16:creationId xmlns:a16="http://schemas.microsoft.com/office/drawing/2014/main" id="{92CAC15F-0396-4AA8-6710-8DF0979CC89C}"/>
              </a:ext>
            </a:extLst>
          </p:cNvPr>
          <p:cNvSpPr>
            <a:spLocks noGrp="1"/>
          </p:cNvSpPr>
          <p:nvPr>
            <p:ph sz="half" idx="2"/>
          </p:nvPr>
        </p:nvSpPr>
        <p:spPr>
          <a:xfrm>
            <a:off x="1316287" y="1534923"/>
            <a:ext cx="10491664" cy="5648534"/>
          </a:xfrm>
        </p:spPr>
        <p:txBody>
          <a:bodyPr/>
          <a:lstStyle/>
          <a:p>
            <a:r>
              <a:rPr lang="en-US" sz="1800" dirty="0">
                <a:latin typeface="Arial" panose="020B0604020202020204" pitchFamily="34" charset="0"/>
                <a:cs typeface="Arial" panose="020B0604020202020204" pitchFamily="34" charset="0"/>
              </a:rPr>
              <a:t>1. Targeted Pricing:</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Segment 1: Premium packages with added amenities for higher prices.</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Segment 2: Loyalty discounts for frequent, short stays.</a:t>
            </a:r>
          </a:p>
          <a:p>
            <a:r>
              <a:rPr lang="en-US" sz="1800" dirty="0">
                <a:latin typeface="Arial" panose="020B0604020202020204" pitchFamily="34" charset="0"/>
                <a:cs typeface="Arial" panose="020B0604020202020204" pitchFamily="34" charset="0"/>
              </a:rPr>
              <a:t>2. Lead Time Optimization:</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Segment 3: Offer early bird discounts for advanced bookings.</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Segment 2: Implement last-minute pricing for closer bookings.</a:t>
            </a:r>
          </a:p>
          <a:p>
            <a:r>
              <a:rPr lang="en-US" sz="1800" dirty="0">
                <a:latin typeface="Arial" panose="020B0604020202020204" pitchFamily="34" charset="0"/>
                <a:cs typeface="Arial" panose="020B0604020202020204" pitchFamily="34" charset="0"/>
              </a:rPr>
              <a:t>3. Length of Stay Strategies:</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Segment 3: Discounts for extended stays.</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Segment 2: Packages encouraging an extra night.</a:t>
            </a:r>
          </a:p>
          <a:p>
            <a:r>
              <a:rPr lang="en-US" sz="1800" dirty="0">
                <a:latin typeface="Arial" panose="020B0604020202020204" pitchFamily="34" charset="0"/>
                <a:cs typeface="Arial" panose="020B0604020202020204" pitchFamily="34" charset="0"/>
              </a:rPr>
              <a:t>4. Special Request Management:</a:t>
            </a:r>
            <a:endParaRPr lang="en-US" sz="1600"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Segment 1: Proactively offer premium services at higher rates.</a:t>
            </a:r>
          </a:p>
          <a:p>
            <a:endParaRPr lang="en-IN"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803137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5513A-BC9A-92D4-3B0A-94A127BA197B}"/>
              </a:ext>
            </a:extLst>
          </p:cNvPr>
          <p:cNvSpPr>
            <a:spLocks noGrp="1"/>
          </p:cNvSpPr>
          <p:nvPr>
            <p:ph type="title"/>
          </p:nvPr>
        </p:nvSpPr>
        <p:spPr>
          <a:xfrm>
            <a:off x="188828" y="416195"/>
            <a:ext cx="5383297" cy="1986041"/>
          </a:xfrm>
        </p:spPr>
        <p:txBody>
          <a:bodyPr/>
          <a:lstStyle/>
          <a:p>
            <a:r>
              <a:rPr lang="en-US" sz="3200" b="0" dirty="0">
                <a:ea typeface="+mj-lt"/>
                <a:cs typeface="+mj-lt"/>
              </a:rPr>
              <a:t>Demand </a:t>
            </a:r>
            <a:br>
              <a:rPr lang="en-US" sz="3200" b="0" dirty="0">
                <a:ea typeface="+mj-lt"/>
                <a:cs typeface="+mj-lt"/>
              </a:rPr>
            </a:br>
            <a:r>
              <a:rPr lang="en-US" sz="3200" b="0" dirty="0">
                <a:ea typeface="+mj-lt"/>
                <a:cs typeface="+mj-lt"/>
              </a:rPr>
              <a:t>Forecasting Model</a:t>
            </a:r>
            <a:endParaRPr lang="en-US" sz="3200" dirty="0"/>
          </a:p>
        </p:txBody>
      </p:sp>
      <p:sp>
        <p:nvSpPr>
          <p:cNvPr id="3" name="Content Placeholder 2">
            <a:extLst>
              <a:ext uri="{FF2B5EF4-FFF2-40B4-BE49-F238E27FC236}">
                <a16:creationId xmlns:a16="http://schemas.microsoft.com/office/drawing/2014/main" id="{3E8CD0EA-349A-9AA0-CAB5-620A87DB379A}"/>
              </a:ext>
            </a:extLst>
          </p:cNvPr>
          <p:cNvSpPr>
            <a:spLocks noGrp="1"/>
          </p:cNvSpPr>
          <p:nvPr>
            <p:ph sz="half" idx="2"/>
          </p:nvPr>
        </p:nvSpPr>
        <p:spPr>
          <a:xfrm>
            <a:off x="5572125" y="416195"/>
            <a:ext cx="5789913" cy="5185312"/>
          </a:xfrm>
        </p:spPr>
        <p:txBody>
          <a:bodyPr vert="horz" lIns="0" tIns="0" rIns="0" bIns="0" rtlCol="0" anchor="t">
            <a:noAutofit/>
          </a:bodyPr>
          <a:lstStyle/>
          <a:p>
            <a:pPr>
              <a:lnSpc>
                <a:spcPct val="100000"/>
              </a:lnSpc>
            </a:pPr>
            <a:r>
              <a:rPr lang="en-US" b="1" dirty="0">
                <a:latin typeface="Arial" panose="020B0604020202020204" pitchFamily="34" charset="0"/>
                <a:ea typeface="+mn-lt"/>
                <a:cs typeface="Arial" panose="020B0604020202020204" pitchFamily="34" charset="0"/>
              </a:rPr>
              <a:t>Method</a:t>
            </a:r>
            <a:r>
              <a:rPr lang="en-US" dirty="0">
                <a:latin typeface="Arial" panose="020B0604020202020204" pitchFamily="34" charset="0"/>
                <a:ea typeface="+mn-lt"/>
                <a:cs typeface="Arial" panose="020B0604020202020204" pitchFamily="34" charset="0"/>
              </a:rPr>
              <a:t>: </a:t>
            </a:r>
          </a:p>
          <a:p>
            <a:pPr marL="342900" indent="-342900">
              <a:lnSpc>
                <a:spcPct val="100000"/>
              </a:lnSpc>
              <a:buFont typeface="Arial" panose="020B0604020202020204" pitchFamily="34" charset="0"/>
              <a:buChar char="•"/>
            </a:pPr>
            <a:r>
              <a:rPr lang="en-US" dirty="0">
                <a:latin typeface="Arial" panose="020B0604020202020204" pitchFamily="34" charset="0"/>
                <a:ea typeface="+mn-lt"/>
                <a:cs typeface="Arial" panose="020B0604020202020204" pitchFamily="34" charset="0"/>
              </a:rPr>
              <a:t>Chosen relevant features</a:t>
            </a:r>
          </a:p>
          <a:p>
            <a:pPr marL="342900" indent="-342900">
              <a:lnSpc>
                <a:spcPct val="100000"/>
              </a:lnSpc>
              <a:buFont typeface="Arial" panose="020B0604020202020204" pitchFamily="34" charset="0"/>
              <a:buChar char="•"/>
            </a:pPr>
            <a:r>
              <a:rPr lang="en-US" dirty="0">
                <a:latin typeface="Arial" panose="020B0604020202020204" pitchFamily="34" charset="0"/>
                <a:ea typeface="+mn-lt"/>
                <a:cs typeface="Arial" panose="020B0604020202020204" pitchFamily="34" charset="0"/>
              </a:rPr>
              <a:t>One-hot encoding for categorical variable</a:t>
            </a:r>
          </a:p>
          <a:p>
            <a:pPr marL="342900" indent="-342900">
              <a:lnSpc>
                <a:spcPct val="100000"/>
              </a:lnSpc>
              <a:buFont typeface="Arial" panose="020B0604020202020204" pitchFamily="34" charset="0"/>
              <a:buChar char="•"/>
            </a:pPr>
            <a:r>
              <a:rPr lang="en-US" dirty="0">
                <a:latin typeface="Arial" panose="020B0604020202020204" pitchFamily="34" charset="0"/>
                <a:ea typeface="+mn-lt"/>
                <a:cs typeface="Arial" panose="020B0604020202020204" pitchFamily="34" charset="0"/>
              </a:rPr>
              <a:t>Handling missing values</a:t>
            </a:r>
          </a:p>
          <a:p>
            <a:pPr marL="342900" indent="-342900">
              <a:lnSpc>
                <a:spcPct val="100000"/>
              </a:lnSpc>
              <a:buFont typeface="Arial" panose="020B0604020202020204" pitchFamily="34" charset="0"/>
              <a:buChar char="•"/>
            </a:pPr>
            <a:r>
              <a:rPr lang="en-US" dirty="0">
                <a:latin typeface="Arial" panose="020B0604020202020204" pitchFamily="34" charset="0"/>
                <a:ea typeface="+mn-lt"/>
                <a:cs typeface="Arial" panose="020B0604020202020204" pitchFamily="34" charset="0"/>
              </a:rPr>
              <a:t>Demand forecast model using Random Forest Regressor </a:t>
            </a:r>
          </a:p>
          <a:p>
            <a:pPr marL="342900" indent="-342900">
              <a:lnSpc>
                <a:spcPct val="100000"/>
              </a:lnSpc>
              <a:buFont typeface="Arial" panose="020B0604020202020204" pitchFamily="34" charset="0"/>
              <a:buChar char="•"/>
            </a:pPr>
            <a:r>
              <a:rPr lang="en-US" dirty="0">
                <a:latin typeface="Arial" panose="020B0604020202020204" pitchFamily="34" charset="0"/>
                <a:ea typeface="+mn-lt"/>
                <a:cs typeface="Arial" panose="020B0604020202020204" pitchFamily="34" charset="0"/>
              </a:rPr>
              <a:t>Optimal price calculation with base price and demand elasticity</a:t>
            </a:r>
          </a:p>
          <a:p>
            <a:pPr>
              <a:lnSpc>
                <a:spcPct val="100000"/>
              </a:lnSpc>
            </a:pPr>
            <a:r>
              <a:rPr lang="en-US" b="1" dirty="0">
                <a:latin typeface="Arial" panose="020B0604020202020204" pitchFamily="34" charset="0"/>
                <a:ea typeface="+mn-lt"/>
                <a:cs typeface="Arial" panose="020B0604020202020204" pitchFamily="34" charset="0"/>
              </a:rPr>
              <a:t>Result:</a:t>
            </a:r>
          </a:p>
          <a:p>
            <a:pPr marL="342900" indent="-342900">
              <a:lnSpc>
                <a:spcPct val="100000"/>
              </a:lnSpc>
              <a:buFont typeface="Arial" panose="020B0604020202020204" pitchFamily="34" charset="0"/>
              <a:buChar char="•"/>
            </a:pPr>
            <a:r>
              <a:rPr lang="en-US" dirty="0">
                <a:latin typeface="Arial" panose="020B0604020202020204" pitchFamily="34" charset="0"/>
                <a:ea typeface="+mn-lt"/>
                <a:cs typeface="Arial" panose="020B0604020202020204" pitchFamily="34" charset="0"/>
              </a:rPr>
              <a:t>Visualization of Current vs Optimal Price using scatter plot</a:t>
            </a:r>
          </a:p>
        </p:txBody>
      </p:sp>
      <p:sp>
        <p:nvSpPr>
          <p:cNvPr id="5" name="Slide Number Placeholder 4">
            <a:extLst>
              <a:ext uri="{FF2B5EF4-FFF2-40B4-BE49-F238E27FC236}">
                <a16:creationId xmlns:a16="http://schemas.microsoft.com/office/drawing/2014/main" id="{903A1D4D-49BD-D642-1E55-C7C81B47A744}"/>
              </a:ext>
            </a:extLst>
          </p:cNvPr>
          <p:cNvSpPr>
            <a:spLocks noGrp="1"/>
          </p:cNvSpPr>
          <p:nvPr>
            <p:ph type="sldNum" sz="quarter" idx="11"/>
          </p:nvPr>
        </p:nvSpPr>
        <p:spPr/>
        <p:txBody>
          <a:bodyPr/>
          <a:lstStyle/>
          <a:p>
            <a:fld id="{09A01C0A-2BB6-49E7-91A3-DCB9F9F59583}" type="slidenum">
              <a:rPr lang="en-US" smtClean="0"/>
              <a:pPr/>
              <a:t>12</a:t>
            </a:fld>
            <a:endParaRPr lang="en-US"/>
          </a:p>
        </p:txBody>
      </p:sp>
    </p:spTree>
    <p:extLst>
      <p:ext uri="{BB962C8B-B14F-4D97-AF65-F5344CB8AC3E}">
        <p14:creationId xmlns:p14="http://schemas.microsoft.com/office/powerpoint/2010/main" val="671736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E364C5A-8C2B-F118-F08D-DCA4D6A8D42E}"/>
              </a:ext>
            </a:extLst>
          </p:cNvPr>
          <p:cNvSpPr>
            <a:spLocks noGrp="1"/>
          </p:cNvSpPr>
          <p:nvPr>
            <p:ph type="sldNum" sz="quarter" idx="11"/>
          </p:nvPr>
        </p:nvSpPr>
        <p:spPr/>
        <p:txBody>
          <a:bodyPr/>
          <a:lstStyle/>
          <a:p>
            <a:fld id="{09A01C0A-2BB6-49E7-91A3-DCB9F9F59583}" type="slidenum">
              <a:rPr lang="en-US" smtClean="0"/>
              <a:pPr/>
              <a:t>13</a:t>
            </a:fld>
            <a:endParaRPr lang="en-US"/>
          </a:p>
        </p:txBody>
      </p:sp>
      <p:pic>
        <p:nvPicPr>
          <p:cNvPr id="10" name="Picture 9" descr="A graph with a line&#10;&#10;Description automatically generated">
            <a:extLst>
              <a:ext uri="{FF2B5EF4-FFF2-40B4-BE49-F238E27FC236}">
                <a16:creationId xmlns:a16="http://schemas.microsoft.com/office/drawing/2014/main" id="{FD634959-7C6E-5A75-4C8F-CBE1493E2C0B}"/>
              </a:ext>
            </a:extLst>
          </p:cNvPr>
          <p:cNvPicPr>
            <a:picLocks noChangeAspect="1"/>
          </p:cNvPicPr>
          <p:nvPr/>
        </p:nvPicPr>
        <p:blipFill>
          <a:blip r:embed="rId2"/>
          <a:stretch>
            <a:fillRect/>
          </a:stretch>
        </p:blipFill>
        <p:spPr>
          <a:xfrm>
            <a:off x="1659898" y="1489213"/>
            <a:ext cx="8870271" cy="4790278"/>
          </a:xfrm>
          <a:prstGeom prst="rect">
            <a:avLst/>
          </a:prstGeom>
        </p:spPr>
      </p:pic>
      <p:sp>
        <p:nvSpPr>
          <p:cNvPr id="13" name="Title 1">
            <a:extLst>
              <a:ext uri="{FF2B5EF4-FFF2-40B4-BE49-F238E27FC236}">
                <a16:creationId xmlns:a16="http://schemas.microsoft.com/office/drawing/2014/main" id="{A108236F-5F22-565D-E2AA-45B1BC99799D}"/>
              </a:ext>
            </a:extLst>
          </p:cNvPr>
          <p:cNvSpPr>
            <a:spLocks noGrp="1"/>
          </p:cNvSpPr>
          <p:nvPr>
            <p:ph type="title"/>
          </p:nvPr>
        </p:nvSpPr>
        <p:spPr>
          <a:xfrm>
            <a:off x="1035119" y="609971"/>
            <a:ext cx="10122632" cy="652054"/>
          </a:xfrm>
        </p:spPr>
        <p:txBody>
          <a:bodyPr/>
          <a:lstStyle/>
          <a:p>
            <a:r>
              <a:rPr lang="en-US" b="0">
                <a:ea typeface="+mj-lt"/>
                <a:cs typeface="+mj-lt"/>
              </a:rPr>
              <a:t>Current vs Optimal Prices</a:t>
            </a:r>
            <a:endParaRPr lang="en-US"/>
          </a:p>
        </p:txBody>
      </p:sp>
    </p:spTree>
    <p:extLst>
      <p:ext uri="{BB962C8B-B14F-4D97-AF65-F5344CB8AC3E}">
        <p14:creationId xmlns:p14="http://schemas.microsoft.com/office/powerpoint/2010/main" val="27739789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61A583A-21E5-6BFB-E2C6-98D4501BD2D8}"/>
              </a:ext>
            </a:extLst>
          </p:cNvPr>
          <p:cNvSpPr>
            <a:spLocks noGrp="1"/>
          </p:cNvSpPr>
          <p:nvPr>
            <p:ph type="sldNum" sz="quarter" idx="11"/>
          </p:nvPr>
        </p:nvSpPr>
        <p:spPr/>
        <p:txBody>
          <a:bodyPr/>
          <a:lstStyle/>
          <a:p>
            <a:fld id="{09A01C0A-2BB6-49E7-91A3-DCB9F9F59583}" type="slidenum">
              <a:rPr lang="en-US" smtClean="0"/>
              <a:pPr/>
              <a:t>14</a:t>
            </a:fld>
            <a:endParaRPr lang="en-US"/>
          </a:p>
        </p:txBody>
      </p:sp>
      <p:sp>
        <p:nvSpPr>
          <p:cNvPr id="6" name="Title 5">
            <a:extLst>
              <a:ext uri="{FF2B5EF4-FFF2-40B4-BE49-F238E27FC236}">
                <a16:creationId xmlns:a16="http://schemas.microsoft.com/office/drawing/2014/main" id="{BD3D4AE0-F3B8-4556-6CCC-1A52E96AEC1E}"/>
              </a:ext>
            </a:extLst>
          </p:cNvPr>
          <p:cNvSpPr>
            <a:spLocks noGrp="1"/>
          </p:cNvSpPr>
          <p:nvPr>
            <p:ph type="title"/>
          </p:nvPr>
        </p:nvSpPr>
        <p:spPr>
          <a:xfrm>
            <a:off x="803673" y="371430"/>
            <a:ext cx="10122632" cy="652054"/>
          </a:xfrm>
        </p:spPr>
        <p:txBody>
          <a:bodyPr/>
          <a:lstStyle/>
          <a:p>
            <a:r>
              <a:rPr lang="en-US" dirty="0">
                <a:latin typeface="Arial" panose="020B0604020202020204" pitchFamily="34" charset="0"/>
                <a:cs typeface="Arial" panose="020B0604020202020204" pitchFamily="34" charset="0"/>
              </a:rPr>
              <a:t>Strategy </a:t>
            </a:r>
            <a:r>
              <a:rPr lang="en-US" sz="3600" dirty="0">
                <a:latin typeface="Arial" panose="020B0604020202020204" pitchFamily="34" charset="0"/>
                <a:cs typeface="Arial" panose="020B0604020202020204" pitchFamily="34" charset="0"/>
              </a:rPr>
              <a:t>for revenue &amp; price management</a:t>
            </a:r>
          </a:p>
        </p:txBody>
      </p:sp>
      <p:sp>
        <p:nvSpPr>
          <p:cNvPr id="8" name="Content Placeholder 7">
            <a:extLst>
              <a:ext uri="{FF2B5EF4-FFF2-40B4-BE49-F238E27FC236}">
                <a16:creationId xmlns:a16="http://schemas.microsoft.com/office/drawing/2014/main" id="{92CAC15F-0396-4AA8-6710-8DF0979CC89C}"/>
              </a:ext>
            </a:extLst>
          </p:cNvPr>
          <p:cNvSpPr>
            <a:spLocks noGrp="1"/>
          </p:cNvSpPr>
          <p:nvPr>
            <p:ph sz="half" idx="2"/>
          </p:nvPr>
        </p:nvSpPr>
        <p:spPr>
          <a:xfrm>
            <a:off x="1083812" y="1674413"/>
            <a:ext cx="10491664" cy="5648534"/>
          </a:xfrm>
        </p:spPr>
        <p:txBody>
          <a:bodyPr/>
          <a:lstStyle/>
          <a:p>
            <a:pPr marL="342900" indent="-342900">
              <a:buAutoNum type="arabicPeriod"/>
            </a:pPr>
            <a:r>
              <a:rPr lang="en-US" sz="1800" dirty="0">
                <a:latin typeface="Arial" panose="020B0604020202020204" pitchFamily="34" charset="0"/>
                <a:cs typeface="Arial" panose="020B0604020202020204" pitchFamily="34" charset="0"/>
              </a:rPr>
              <a:t>The outliers indicate opportunities where current prices are much lower than they should be. By adjusting these prices closer to the optimal values, you could increase revenue without negatively impacting demand.</a:t>
            </a:r>
          </a:p>
          <a:p>
            <a:pPr marL="342900" indent="-342900">
              <a:buAutoNum type="arabicPeriod"/>
            </a:pPr>
            <a:r>
              <a:rPr lang="en-US" sz="1800" dirty="0">
                <a:latin typeface="Arial" panose="020B0604020202020204" pitchFamily="34" charset="0"/>
                <a:cs typeface="Arial" panose="020B0604020202020204" pitchFamily="34" charset="0"/>
              </a:rPr>
              <a:t>Maintain Current Pricing for Most Products: Since most data points are already close to the optimal prices, it may be wise to maintain current pricing strategies for these items. This suggests that the business is already optimizing well in these areas.</a:t>
            </a:r>
          </a:p>
          <a:p>
            <a:pPr marL="342900" indent="-342900">
              <a:buAutoNum type="arabicPeriod"/>
            </a:pPr>
            <a:r>
              <a:rPr lang="en-US" sz="1800" dirty="0">
                <a:latin typeface="Arial" panose="020B0604020202020204" pitchFamily="34" charset="0"/>
                <a:cs typeface="Arial" panose="020B0604020202020204" pitchFamily="34" charset="0"/>
              </a:rPr>
              <a:t>Monitor customer response and adjust as necessary: Regularly review prices to ensure they remain close to the optimal levels, particularly in fast-moving or highly competitive markets.</a:t>
            </a:r>
          </a:p>
          <a:p>
            <a:pPr marL="342900" indent="-342900">
              <a:buAutoNum type="arabicPeriod"/>
            </a:pP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695413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5513A-BC9A-92D4-3B0A-94A127BA197B}"/>
              </a:ext>
            </a:extLst>
          </p:cNvPr>
          <p:cNvSpPr>
            <a:spLocks noGrp="1"/>
          </p:cNvSpPr>
          <p:nvPr>
            <p:ph type="title"/>
          </p:nvPr>
        </p:nvSpPr>
        <p:spPr>
          <a:xfrm>
            <a:off x="188828" y="416195"/>
            <a:ext cx="5383297" cy="1986041"/>
          </a:xfrm>
        </p:spPr>
        <p:txBody>
          <a:bodyPr/>
          <a:lstStyle/>
          <a:p>
            <a:r>
              <a:rPr lang="en-US" sz="3200" b="0" dirty="0">
                <a:ea typeface="+mj-lt"/>
                <a:cs typeface="+mj-lt"/>
              </a:rPr>
              <a:t>Impact Quantification</a:t>
            </a:r>
            <a:endParaRPr lang="en-US" sz="3200" dirty="0"/>
          </a:p>
        </p:txBody>
      </p:sp>
      <p:sp>
        <p:nvSpPr>
          <p:cNvPr id="3" name="Content Placeholder 2">
            <a:extLst>
              <a:ext uri="{FF2B5EF4-FFF2-40B4-BE49-F238E27FC236}">
                <a16:creationId xmlns:a16="http://schemas.microsoft.com/office/drawing/2014/main" id="{3E8CD0EA-349A-9AA0-CAB5-620A87DB379A}"/>
              </a:ext>
            </a:extLst>
          </p:cNvPr>
          <p:cNvSpPr>
            <a:spLocks noGrp="1"/>
          </p:cNvSpPr>
          <p:nvPr>
            <p:ph sz="half" idx="2"/>
          </p:nvPr>
        </p:nvSpPr>
        <p:spPr>
          <a:xfrm>
            <a:off x="5572125" y="416195"/>
            <a:ext cx="5912119" cy="4565380"/>
          </a:xfrm>
        </p:spPr>
        <p:txBody>
          <a:bodyPr vert="horz" lIns="0" tIns="0" rIns="0" bIns="0" rtlCol="0" anchor="t">
            <a:noAutofit/>
          </a:bodyPr>
          <a:lstStyle/>
          <a:p>
            <a:r>
              <a:rPr lang="en-US" sz="2000" b="1" dirty="0">
                <a:latin typeface="Arial" panose="020B0604020202020204" pitchFamily="34" charset="0"/>
                <a:ea typeface="+mn-lt"/>
                <a:cs typeface="Arial" panose="020B0604020202020204" pitchFamily="34" charset="0"/>
              </a:rPr>
              <a:t>Method</a:t>
            </a:r>
            <a:r>
              <a:rPr lang="en-US" sz="2000" dirty="0">
                <a:latin typeface="Arial" panose="020B0604020202020204" pitchFamily="34" charset="0"/>
                <a:ea typeface="+mn-lt"/>
                <a:cs typeface="Arial" panose="020B0604020202020204" pitchFamily="34" charset="0"/>
              </a:rPr>
              <a:t>: </a:t>
            </a:r>
          </a:p>
          <a:p>
            <a:pPr marL="342900" indent="-342900">
              <a:buFont typeface="Arial" panose="020B0604020202020204" pitchFamily="34" charset="0"/>
              <a:buChar char="•"/>
            </a:pPr>
            <a:r>
              <a:rPr lang="en-US" sz="2000" dirty="0">
                <a:latin typeface="Arial" panose="020B0604020202020204" pitchFamily="34" charset="0"/>
                <a:ea typeface="+mn-lt"/>
                <a:cs typeface="Arial" panose="020B0604020202020204" pitchFamily="34" charset="0"/>
              </a:rPr>
              <a:t>Revenue calculation</a:t>
            </a:r>
            <a:br>
              <a:rPr lang="en-US" sz="2000" dirty="0">
                <a:latin typeface="Arial" panose="020B0604020202020204" pitchFamily="34" charset="0"/>
                <a:ea typeface="+mn-lt"/>
                <a:cs typeface="Arial" panose="020B0604020202020204" pitchFamily="34" charset="0"/>
              </a:rPr>
            </a:br>
            <a:r>
              <a:rPr lang="en-US" sz="2000" dirty="0" err="1">
                <a:latin typeface="Arial" panose="020B0604020202020204" pitchFamily="34" charset="0"/>
                <a:ea typeface="+mn-lt"/>
                <a:cs typeface="Arial" panose="020B0604020202020204" pitchFamily="34" charset="0"/>
              </a:rPr>
              <a:t>current_revenue</a:t>
            </a:r>
            <a:r>
              <a:rPr lang="en-US" sz="2000" dirty="0">
                <a:latin typeface="Arial" panose="020B0604020202020204" pitchFamily="34" charset="0"/>
                <a:ea typeface="+mn-lt"/>
                <a:cs typeface="Arial" panose="020B0604020202020204" pitchFamily="34" charset="0"/>
              </a:rPr>
              <a:t> = </a:t>
            </a:r>
            <a:r>
              <a:rPr lang="en-US" sz="2000" dirty="0" err="1">
                <a:latin typeface="Arial" panose="020B0604020202020204" pitchFamily="34" charset="0"/>
                <a:ea typeface="+mn-lt"/>
                <a:cs typeface="Arial" panose="020B0604020202020204" pitchFamily="34" charset="0"/>
              </a:rPr>
              <a:t>adr×total_nights</a:t>
            </a:r>
            <a:br>
              <a:rPr lang="en-US" sz="2000" dirty="0">
                <a:latin typeface="Arial" panose="020B0604020202020204" pitchFamily="34" charset="0"/>
                <a:ea typeface="+mn-lt"/>
                <a:cs typeface="Arial" panose="020B0604020202020204" pitchFamily="34" charset="0"/>
              </a:rPr>
            </a:br>
            <a:r>
              <a:rPr lang="en-US" sz="2000" dirty="0" err="1">
                <a:latin typeface="Arial" panose="020B0604020202020204" pitchFamily="34" charset="0"/>
                <a:ea typeface="+mn-lt"/>
                <a:cs typeface="Arial" panose="020B0604020202020204" pitchFamily="34" charset="0"/>
              </a:rPr>
              <a:t>optimal_revenue</a:t>
            </a:r>
            <a:r>
              <a:rPr lang="en-US" sz="2000" dirty="0">
                <a:latin typeface="Arial" panose="020B0604020202020204" pitchFamily="34" charset="0"/>
                <a:ea typeface="+mn-lt"/>
                <a:cs typeface="Arial" panose="020B0604020202020204" pitchFamily="34" charset="0"/>
              </a:rPr>
              <a:t> = </a:t>
            </a:r>
            <a:r>
              <a:rPr lang="en-US" sz="2000" dirty="0" err="1">
                <a:latin typeface="Arial" panose="020B0604020202020204" pitchFamily="34" charset="0"/>
                <a:ea typeface="+mn-lt"/>
                <a:cs typeface="Arial" panose="020B0604020202020204" pitchFamily="34" charset="0"/>
              </a:rPr>
              <a:t>optimal_price×total_nights</a:t>
            </a:r>
            <a:endParaRPr lang="en-US" sz="2000" dirty="0">
              <a:latin typeface="Arial" panose="020B0604020202020204" pitchFamily="34" charset="0"/>
              <a:ea typeface="+mn-lt"/>
              <a:cs typeface="Arial" panose="020B0604020202020204" pitchFamily="34" charset="0"/>
            </a:endParaRPr>
          </a:p>
          <a:p>
            <a:pPr marL="342900" indent="-342900">
              <a:buFont typeface="Arial" panose="020B0604020202020204" pitchFamily="34" charset="0"/>
              <a:buChar char="•"/>
            </a:pPr>
            <a:r>
              <a:rPr lang="en-US" sz="2000" dirty="0">
                <a:latin typeface="Arial" panose="020B0604020202020204" pitchFamily="34" charset="0"/>
                <a:ea typeface="+mn-lt"/>
                <a:cs typeface="Arial" panose="020B0604020202020204" pitchFamily="34" charset="0"/>
              </a:rPr>
              <a:t>Profit Analysis</a:t>
            </a:r>
            <a:br>
              <a:rPr lang="en-US" sz="2000" dirty="0">
                <a:latin typeface="Arial" panose="020B0604020202020204" pitchFamily="34" charset="0"/>
                <a:ea typeface="+mn-lt"/>
                <a:cs typeface="Arial" panose="020B0604020202020204" pitchFamily="34" charset="0"/>
              </a:rPr>
            </a:br>
            <a:r>
              <a:rPr lang="en-US" sz="2000" dirty="0">
                <a:latin typeface="Arial" panose="020B0604020202020204" pitchFamily="34" charset="0"/>
                <a:ea typeface="+mn-lt"/>
                <a:cs typeface="Arial" panose="020B0604020202020204" pitchFamily="34" charset="0"/>
              </a:rPr>
              <a:t>Profit Margin: 60%</a:t>
            </a:r>
            <a:br>
              <a:rPr lang="en-US" sz="2000" dirty="0">
                <a:latin typeface="Arial" panose="020B0604020202020204" pitchFamily="34" charset="0"/>
                <a:ea typeface="+mn-lt"/>
                <a:cs typeface="Arial" panose="020B0604020202020204" pitchFamily="34" charset="0"/>
              </a:rPr>
            </a:br>
            <a:r>
              <a:rPr lang="en-US" sz="1800" dirty="0" err="1">
                <a:latin typeface="Arial" panose="020B0604020202020204" pitchFamily="34" charset="0"/>
                <a:ea typeface="+mn-lt"/>
                <a:cs typeface="Arial" panose="020B0604020202020204" pitchFamily="34" charset="0"/>
              </a:rPr>
              <a:t>current_profit</a:t>
            </a:r>
            <a:r>
              <a:rPr lang="en-US" sz="1800" dirty="0">
                <a:latin typeface="Arial" panose="020B0604020202020204" pitchFamily="34" charset="0"/>
                <a:ea typeface="+mn-lt"/>
                <a:cs typeface="Arial" panose="020B0604020202020204" pitchFamily="34" charset="0"/>
              </a:rPr>
              <a:t>=</a:t>
            </a:r>
            <a:r>
              <a:rPr lang="en-US" sz="1800" dirty="0" err="1">
                <a:latin typeface="Arial" panose="020B0604020202020204" pitchFamily="34" charset="0"/>
                <a:ea typeface="+mn-lt"/>
                <a:cs typeface="Arial" panose="020B0604020202020204" pitchFamily="34" charset="0"/>
              </a:rPr>
              <a:t>total_current_revenue×profit_margin</a:t>
            </a:r>
            <a:endParaRPr lang="en-US" sz="1800" dirty="0">
              <a:latin typeface="Arial" panose="020B0604020202020204" pitchFamily="34" charset="0"/>
              <a:ea typeface="+mn-lt"/>
              <a:cs typeface="Arial" panose="020B0604020202020204" pitchFamily="34" charset="0"/>
            </a:endParaRPr>
          </a:p>
          <a:p>
            <a:pPr marL="342900" indent="-342900">
              <a:buFont typeface="Arial" panose="020B0604020202020204" pitchFamily="34" charset="0"/>
              <a:buChar char="•"/>
            </a:pPr>
            <a:r>
              <a:rPr lang="en-US" sz="2000" dirty="0">
                <a:latin typeface="Arial" panose="020B0604020202020204" pitchFamily="34" charset="0"/>
                <a:ea typeface="+mn-lt"/>
                <a:cs typeface="Arial" panose="020B0604020202020204" pitchFamily="34" charset="0"/>
              </a:rPr>
              <a:t>Optimal Profit Calculation:</a:t>
            </a:r>
            <a:br>
              <a:rPr lang="en-US" sz="2000" dirty="0">
                <a:latin typeface="Arial" panose="020B0604020202020204" pitchFamily="34" charset="0"/>
                <a:ea typeface="+mn-lt"/>
                <a:cs typeface="Arial" panose="020B0604020202020204" pitchFamily="34" charset="0"/>
              </a:rPr>
            </a:br>
            <a:r>
              <a:rPr lang="en-US" sz="1800" dirty="0" err="1">
                <a:latin typeface="Arial" panose="020B0604020202020204" pitchFamily="34" charset="0"/>
                <a:ea typeface="+mn-lt"/>
                <a:cs typeface="Arial" panose="020B0604020202020204" pitchFamily="34" charset="0"/>
              </a:rPr>
              <a:t>optimal_profit</a:t>
            </a:r>
            <a:r>
              <a:rPr lang="en-US" sz="1800" dirty="0">
                <a:latin typeface="Arial" panose="020B0604020202020204" pitchFamily="34" charset="0"/>
                <a:ea typeface="+mn-lt"/>
                <a:cs typeface="Arial" panose="020B0604020202020204" pitchFamily="34" charset="0"/>
              </a:rPr>
              <a:t>=</a:t>
            </a:r>
            <a:r>
              <a:rPr lang="en-US" sz="1800" dirty="0" err="1">
                <a:latin typeface="Arial" panose="020B0604020202020204" pitchFamily="34" charset="0"/>
                <a:ea typeface="+mn-lt"/>
                <a:cs typeface="Arial" panose="020B0604020202020204" pitchFamily="34" charset="0"/>
              </a:rPr>
              <a:t>total_optimal_revenue×profit_margin</a:t>
            </a:r>
            <a:endParaRPr lang="en-US" sz="1800" dirty="0">
              <a:latin typeface="Arial" panose="020B0604020202020204" pitchFamily="34" charset="0"/>
              <a:ea typeface="+mn-lt"/>
              <a:cs typeface="Arial" panose="020B0604020202020204" pitchFamily="34" charset="0"/>
            </a:endParaRPr>
          </a:p>
        </p:txBody>
      </p:sp>
      <p:sp>
        <p:nvSpPr>
          <p:cNvPr id="5" name="Slide Number Placeholder 4">
            <a:extLst>
              <a:ext uri="{FF2B5EF4-FFF2-40B4-BE49-F238E27FC236}">
                <a16:creationId xmlns:a16="http://schemas.microsoft.com/office/drawing/2014/main" id="{903A1D4D-49BD-D642-1E55-C7C81B47A744}"/>
              </a:ext>
            </a:extLst>
          </p:cNvPr>
          <p:cNvSpPr>
            <a:spLocks noGrp="1"/>
          </p:cNvSpPr>
          <p:nvPr>
            <p:ph type="sldNum" sz="quarter" idx="11"/>
          </p:nvPr>
        </p:nvSpPr>
        <p:spPr/>
        <p:txBody>
          <a:bodyPr/>
          <a:lstStyle/>
          <a:p>
            <a:fld id="{09A01C0A-2BB6-49E7-91A3-DCB9F9F59583}" type="slidenum">
              <a:rPr lang="en-US" smtClean="0"/>
              <a:pPr/>
              <a:t>15</a:t>
            </a:fld>
            <a:endParaRPr lang="en-US"/>
          </a:p>
        </p:txBody>
      </p:sp>
      <p:sp>
        <p:nvSpPr>
          <p:cNvPr id="6" name="Content Placeholder 2">
            <a:extLst>
              <a:ext uri="{FF2B5EF4-FFF2-40B4-BE49-F238E27FC236}">
                <a16:creationId xmlns:a16="http://schemas.microsoft.com/office/drawing/2014/main" id="{A28D397B-48B0-3FD1-BB50-ADC26DEE0962}"/>
              </a:ext>
            </a:extLst>
          </p:cNvPr>
          <p:cNvSpPr txBox="1">
            <a:spLocks/>
          </p:cNvSpPr>
          <p:nvPr/>
        </p:nvSpPr>
        <p:spPr>
          <a:xfrm>
            <a:off x="5572125" y="148929"/>
            <a:ext cx="5912119" cy="6975366"/>
          </a:xfrm>
          <a:prstGeom prst="rect">
            <a:avLst/>
          </a:prstGeom>
        </p:spPr>
        <p:txBody>
          <a:bodyPr vert="horz" lIns="0" tIns="0" rIns="0" bIns="0" rtlCol="0" anchor="t">
            <a:no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mn-lt"/>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mn-lt"/>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latin typeface="Arial" panose="020B0604020202020204" pitchFamily="34" charset="0"/>
                <a:ea typeface="+mn-lt"/>
                <a:cs typeface="Arial" panose="020B0604020202020204" pitchFamily="34" charset="0"/>
              </a:rPr>
              <a:t>Result:</a:t>
            </a:r>
          </a:p>
          <a:p>
            <a:pPr lvl="1"/>
            <a:r>
              <a:rPr lang="en-US" sz="1800" dirty="0">
                <a:latin typeface="Arial" panose="020B0604020202020204" pitchFamily="34" charset="0"/>
                <a:ea typeface="+mn-lt"/>
                <a:cs typeface="Arial" panose="020B0604020202020204" pitchFamily="34" charset="0"/>
              </a:rPr>
              <a:t>Current Total Revenue: $42,723,497.53</a:t>
            </a:r>
          </a:p>
          <a:p>
            <a:pPr lvl="1"/>
            <a:r>
              <a:rPr lang="en-US" sz="1800" dirty="0">
                <a:latin typeface="Arial" panose="020B0604020202020204" pitchFamily="34" charset="0"/>
                <a:ea typeface="+mn-lt"/>
                <a:cs typeface="Arial" panose="020B0604020202020204" pitchFamily="34" charset="0"/>
              </a:rPr>
              <a:t>Optimal Total Revenue: $42,776,190.74</a:t>
            </a:r>
          </a:p>
          <a:p>
            <a:pPr lvl="1"/>
            <a:r>
              <a:rPr lang="en-US" sz="1800" dirty="0">
                <a:latin typeface="Arial" panose="020B0604020202020204" pitchFamily="34" charset="0"/>
                <a:ea typeface="+mn-lt"/>
                <a:cs typeface="Arial" panose="020B0604020202020204" pitchFamily="34" charset="0"/>
              </a:rPr>
              <a:t>Potential Revenue Increase: 0.12%</a:t>
            </a:r>
          </a:p>
          <a:p>
            <a:pPr lvl="1"/>
            <a:r>
              <a:rPr lang="en-US" sz="1800" dirty="0">
                <a:latin typeface="Arial" panose="020B0604020202020204" pitchFamily="34" charset="0"/>
                <a:ea typeface="+mn-lt"/>
                <a:cs typeface="Arial" panose="020B0604020202020204" pitchFamily="34" charset="0"/>
              </a:rPr>
              <a:t>Current Estimated Profit: $25,634,098.52</a:t>
            </a:r>
          </a:p>
          <a:p>
            <a:pPr lvl="1"/>
            <a:r>
              <a:rPr lang="en-US" sz="1800" dirty="0">
                <a:latin typeface="Arial" panose="020B0604020202020204" pitchFamily="34" charset="0"/>
                <a:ea typeface="+mn-lt"/>
                <a:cs typeface="Arial" panose="020B0604020202020204" pitchFamily="34" charset="0"/>
              </a:rPr>
              <a:t>Optimal Estimated Profit: $25,665,714.44</a:t>
            </a:r>
          </a:p>
          <a:p>
            <a:pPr lvl="1"/>
            <a:r>
              <a:rPr lang="en-US" sz="1800" dirty="0">
                <a:latin typeface="Arial" panose="020B0604020202020204" pitchFamily="34" charset="0"/>
                <a:ea typeface="+mn-lt"/>
                <a:cs typeface="Arial" panose="020B0604020202020204" pitchFamily="34" charset="0"/>
              </a:rPr>
              <a:t>Potential Profit Increase: 0.12%</a:t>
            </a:r>
          </a:p>
          <a:p>
            <a:pPr marL="285750" indent="-285750">
              <a:buFont typeface="Arial" panose="020B0604020202020204" pitchFamily="34" charset="0"/>
              <a:buChar char="•"/>
            </a:pPr>
            <a:r>
              <a:rPr lang="en-US" sz="2000" dirty="0">
                <a:solidFill>
                  <a:srgbClr val="212121"/>
                </a:solidFill>
                <a:highlight>
                  <a:srgbClr val="FFFFFF"/>
                </a:highlight>
                <a:latin typeface="Arial" panose="020B0604020202020204" pitchFamily="34" charset="0"/>
                <a:cs typeface="Arial" panose="020B0604020202020204" pitchFamily="34" charset="0"/>
              </a:rPr>
              <a:t>Visualize the distribution of current vs. optimal revenue.</a:t>
            </a:r>
          </a:p>
          <a:p>
            <a:pPr marL="285750" indent="-285750">
              <a:buFont typeface="Arial" panose="020B0604020202020204" pitchFamily="34" charset="0"/>
              <a:buChar char="•"/>
            </a:pPr>
            <a:r>
              <a:rPr lang="en-US" sz="2000" dirty="0">
                <a:solidFill>
                  <a:srgbClr val="212121"/>
                </a:solidFill>
                <a:highlight>
                  <a:srgbClr val="FFFFFF"/>
                </a:highlight>
                <a:latin typeface="Arial" panose="020B0604020202020204" pitchFamily="34" charset="0"/>
                <a:cs typeface="Arial" panose="020B0604020202020204" pitchFamily="34" charset="0"/>
              </a:rPr>
              <a:t>Table representing Revenue Impact by Customer Segment.</a:t>
            </a:r>
          </a:p>
          <a:p>
            <a:pPr marL="285750" indent="-285750">
              <a:buFont typeface="Arial" panose="020B0604020202020204" pitchFamily="34" charset="0"/>
              <a:buChar char="•"/>
            </a:pPr>
            <a:r>
              <a:rPr lang="en-US" sz="2000" dirty="0">
                <a:solidFill>
                  <a:srgbClr val="212121"/>
                </a:solidFill>
                <a:highlight>
                  <a:srgbClr val="FFFFFF"/>
                </a:highlight>
                <a:latin typeface="Arial" panose="020B0604020202020204" pitchFamily="34" charset="0"/>
                <a:cs typeface="Arial" panose="020B0604020202020204" pitchFamily="34" charset="0"/>
              </a:rPr>
              <a:t>Visualization of Revenue Increase by Customer Segment using Bar chart.</a:t>
            </a:r>
          </a:p>
          <a:p>
            <a:pPr marL="285750" indent="-285750">
              <a:buFont typeface="Arial" panose="020B0604020202020204" pitchFamily="34" charset="0"/>
              <a:buChar char="•"/>
            </a:pPr>
            <a:endParaRPr lang="en-US" sz="2000" dirty="0">
              <a:solidFill>
                <a:srgbClr val="212121"/>
              </a:solidFill>
              <a:highlight>
                <a:srgbClr val="FFFFFF"/>
              </a:highlight>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000" dirty="0">
              <a:solidFill>
                <a:srgbClr val="212121"/>
              </a:solidFill>
              <a:highlight>
                <a:srgbClr val="FFFFFF"/>
              </a:highligh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81835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3">
                                            <p:txEl>
                                              <p:pRg st="1" end="1"/>
                                            </p:txEl>
                                          </p:spTgt>
                                        </p:tgtEl>
                                      </p:cBhvr>
                                    </p:animEffect>
                                    <p:set>
                                      <p:cBhvr>
                                        <p:cTn id="10" dur="1" fill="hold">
                                          <p:stCondLst>
                                            <p:cond delay="499"/>
                                          </p:stCondLst>
                                        </p:cTn>
                                        <p:tgtEl>
                                          <p:spTgt spid="3">
                                            <p:txEl>
                                              <p:pRg st="1" end="1"/>
                                            </p:txEl>
                                          </p:spTgt>
                                        </p:tgtEl>
                                        <p:attrNameLst>
                                          <p:attrName>style.visibility</p:attrName>
                                        </p:attrNameLst>
                                      </p:cBhvr>
                                      <p:to>
                                        <p:strVal val="hidden"/>
                                      </p:to>
                                    </p:set>
                                  </p:childTnLst>
                                </p:cTn>
                              </p:par>
                              <p:par>
                                <p:cTn id="11" presetID="10" presetClass="exit" presetSubtype="0" fill="hold" nodeType="withEffect">
                                  <p:stCondLst>
                                    <p:cond delay="0"/>
                                  </p:stCondLst>
                                  <p:childTnLst>
                                    <p:animEffect transition="out" filter="fade">
                                      <p:cBhvr>
                                        <p:cTn id="12" dur="500"/>
                                        <p:tgtEl>
                                          <p:spTgt spid="3">
                                            <p:txEl>
                                              <p:pRg st="2" end="2"/>
                                            </p:txEl>
                                          </p:spTgt>
                                        </p:tgtEl>
                                      </p:cBhvr>
                                    </p:animEffect>
                                    <p:set>
                                      <p:cBhvr>
                                        <p:cTn id="13" dur="1" fill="hold">
                                          <p:stCondLst>
                                            <p:cond delay="499"/>
                                          </p:stCondLst>
                                        </p:cTn>
                                        <p:tgtEl>
                                          <p:spTgt spid="3">
                                            <p:txEl>
                                              <p:pRg st="2" end="2"/>
                                            </p:txEl>
                                          </p:spTgt>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3">
                                            <p:txEl>
                                              <p:pRg st="3" end="3"/>
                                            </p:txEl>
                                          </p:spTgt>
                                        </p:tgtEl>
                                      </p:cBhvr>
                                    </p:animEffect>
                                    <p:set>
                                      <p:cBhvr>
                                        <p:cTn id="16" dur="1" fill="hold">
                                          <p:stCondLst>
                                            <p:cond delay="499"/>
                                          </p:stCondLst>
                                        </p:cTn>
                                        <p:tgtEl>
                                          <p:spTgt spid="3">
                                            <p:txEl>
                                              <p:pRg st="3" end="3"/>
                                            </p:txEl>
                                          </p:spTgt>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12E1406-6E9A-2AE0-6AB6-BB594EA7FC2F}"/>
              </a:ext>
            </a:extLst>
          </p:cNvPr>
          <p:cNvSpPr>
            <a:spLocks noGrp="1"/>
          </p:cNvSpPr>
          <p:nvPr>
            <p:ph type="ftr" sz="quarter" idx="10"/>
          </p:nvPr>
        </p:nvSpPr>
        <p:spPr/>
        <p:txBody>
          <a:bodyPr/>
          <a:lstStyle/>
          <a:p>
            <a:endParaRPr lang="en-US" dirty="0"/>
          </a:p>
        </p:txBody>
      </p:sp>
      <p:sp>
        <p:nvSpPr>
          <p:cNvPr id="5" name="Slide Number Placeholder 4">
            <a:extLst>
              <a:ext uri="{FF2B5EF4-FFF2-40B4-BE49-F238E27FC236}">
                <a16:creationId xmlns:a16="http://schemas.microsoft.com/office/drawing/2014/main" id="{7798901B-1BF9-7FD2-71A3-708D563925F0}"/>
              </a:ext>
            </a:extLst>
          </p:cNvPr>
          <p:cNvSpPr>
            <a:spLocks noGrp="1"/>
          </p:cNvSpPr>
          <p:nvPr>
            <p:ph type="sldNum" sz="quarter" idx="11"/>
          </p:nvPr>
        </p:nvSpPr>
        <p:spPr/>
        <p:txBody>
          <a:bodyPr/>
          <a:lstStyle/>
          <a:p>
            <a:fld id="{09A01C0A-2BB6-49E7-91A3-DCB9F9F59583}" type="slidenum">
              <a:rPr lang="en-US" smtClean="0"/>
              <a:pPr/>
              <a:t>16</a:t>
            </a:fld>
            <a:endParaRPr lang="en-US"/>
          </a:p>
        </p:txBody>
      </p:sp>
      <p:pic>
        <p:nvPicPr>
          <p:cNvPr id="3" name="Picture 2">
            <a:extLst>
              <a:ext uri="{FF2B5EF4-FFF2-40B4-BE49-F238E27FC236}">
                <a16:creationId xmlns:a16="http://schemas.microsoft.com/office/drawing/2014/main" id="{F19F596C-55E4-C902-5A1D-28EA02C768B1}"/>
              </a:ext>
            </a:extLst>
          </p:cNvPr>
          <p:cNvPicPr>
            <a:picLocks noChangeAspect="1"/>
          </p:cNvPicPr>
          <p:nvPr/>
        </p:nvPicPr>
        <p:blipFill>
          <a:blip r:embed="rId2"/>
          <a:stretch>
            <a:fillRect/>
          </a:stretch>
        </p:blipFill>
        <p:spPr>
          <a:xfrm>
            <a:off x="751721" y="1410346"/>
            <a:ext cx="10688557" cy="3001075"/>
          </a:xfrm>
          <a:prstGeom prst="rect">
            <a:avLst/>
          </a:prstGeom>
        </p:spPr>
      </p:pic>
    </p:spTree>
    <p:extLst>
      <p:ext uri="{BB962C8B-B14F-4D97-AF65-F5344CB8AC3E}">
        <p14:creationId xmlns:p14="http://schemas.microsoft.com/office/powerpoint/2010/main" val="7966493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12E1406-6E9A-2AE0-6AB6-BB594EA7FC2F}"/>
              </a:ext>
            </a:extLst>
          </p:cNvPr>
          <p:cNvSpPr>
            <a:spLocks noGrp="1"/>
          </p:cNvSpPr>
          <p:nvPr>
            <p:ph type="ftr" sz="quarter" idx="10"/>
          </p:nvPr>
        </p:nvSpPr>
        <p:spPr/>
        <p:txBody>
          <a:bodyPr/>
          <a:lstStyle/>
          <a:p>
            <a:endParaRPr lang="en-US" dirty="0"/>
          </a:p>
        </p:txBody>
      </p:sp>
      <p:sp>
        <p:nvSpPr>
          <p:cNvPr id="5" name="Slide Number Placeholder 4">
            <a:extLst>
              <a:ext uri="{FF2B5EF4-FFF2-40B4-BE49-F238E27FC236}">
                <a16:creationId xmlns:a16="http://schemas.microsoft.com/office/drawing/2014/main" id="{7798901B-1BF9-7FD2-71A3-708D563925F0}"/>
              </a:ext>
            </a:extLst>
          </p:cNvPr>
          <p:cNvSpPr>
            <a:spLocks noGrp="1"/>
          </p:cNvSpPr>
          <p:nvPr>
            <p:ph type="sldNum" sz="quarter" idx="11"/>
          </p:nvPr>
        </p:nvSpPr>
        <p:spPr/>
        <p:txBody>
          <a:bodyPr/>
          <a:lstStyle/>
          <a:p>
            <a:fld id="{09A01C0A-2BB6-49E7-91A3-DCB9F9F59583}" type="slidenum">
              <a:rPr lang="en-US" smtClean="0"/>
              <a:pPr/>
              <a:t>17</a:t>
            </a:fld>
            <a:endParaRPr lang="en-US"/>
          </a:p>
        </p:txBody>
      </p:sp>
      <p:pic>
        <p:nvPicPr>
          <p:cNvPr id="2" name="Picture 1">
            <a:extLst>
              <a:ext uri="{FF2B5EF4-FFF2-40B4-BE49-F238E27FC236}">
                <a16:creationId xmlns:a16="http://schemas.microsoft.com/office/drawing/2014/main" id="{5B8D6E39-CEA3-E4E4-84F1-FB768CF37F38}"/>
              </a:ext>
            </a:extLst>
          </p:cNvPr>
          <p:cNvPicPr>
            <a:picLocks noChangeAspect="1"/>
          </p:cNvPicPr>
          <p:nvPr/>
        </p:nvPicPr>
        <p:blipFill>
          <a:blip r:embed="rId2"/>
          <a:stretch>
            <a:fillRect/>
          </a:stretch>
        </p:blipFill>
        <p:spPr>
          <a:xfrm>
            <a:off x="1266825" y="823912"/>
            <a:ext cx="9658350" cy="5210175"/>
          </a:xfrm>
          <a:prstGeom prst="rect">
            <a:avLst/>
          </a:prstGeom>
        </p:spPr>
      </p:pic>
    </p:spTree>
    <p:extLst>
      <p:ext uri="{BB962C8B-B14F-4D97-AF65-F5344CB8AC3E}">
        <p14:creationId xmlns:p14="http://schemas.microsoft.com/office/powerpoint/2010/main" val="9394129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798901B-1BF9-7FD2-71A3-708D563925F0}"/>
              </a:ext>
            </a:extLst>
          </p:cNvPr>
          <p:cNvSpPr>
            <a:spLocks noGrp="1"/>
          </p:cNvSpPr>
          <p:nvPr>
            <p:ph type="sldNum" sz="quarter" idx="11"/>
          </p:nvPr>
        </p:nvSpPr>
        <p:spPr/>
        <p:txBody>
          <a:bodyPr/>
          <a:lstStyle/>
          <a:p>
            <a:fld id="{09A01C0A-2BB6-49E7-91A3-DCB9F9F59583}" type="slidenum">
              <a:rPr lang="en-US" smtClean="0"/>
              <a:pPr/>
              <a:t>18</a:t>
            </a:fld>
            <a:endParaRPr lang="en-US"/>
          </a:p>
        </p:txBody>
      </p:sp>
      <p:pic>
        <p:nvPicPr>
          <p:cNvPr id="6" name="Picture 5" descr="A graph of blue rectangular bars&#10;&#10;Description automatically generated">
            <a:extLst>
              <a:ext uri="{FF2B5EF4-FFF2-40B4-BE49-F238E27FC236}">
                <a16:creationId xmlns:a16="http://schemas.microsoft.com/office/drawing/2014/main" id="{534F753A-17D6-C125-5216-6212B5D969CA}"/>
              </a:ext>
            </a:extLst>
          </p:cNvPr>
          <p:cNvPicPr>
            <a:picLocks noChangeAspect="1"/>
          </p:cNvPicPr>
          <p:nvPr/>
        </p:nvPicPr>
        <p:blipFill>
          <a:blip r:embed="rId2"/>
          <a:stretch>
            <a:fillRect/>
          </a:stretch>
        </p:blipFill>
        <p:spPr>
          <a:xfrm>
            <a:off x="1400486" y="852407"/>
            <a:ext cx="8354269" cy="5292651"/>
          </a:xfrm>
          <a:prstGeom prst="rect">
            <a:avLst/>
          </a:prstGeom>
        </p:spPr>
      </p:pic>
    </p:spTree>
    <p:extLst>
      <p:ext uri="{BB962C8B-B14F-4D97-AF65-F5344CB8AC3E}">
        <p14:creationId xmlns:p14="http://schemas.microsoft.com/office/powerpoint/2010/main" val="12295103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61A583A-21E5-6BFB-E2C6-98D4501BD2D8}"/>
              </a:ext>
            </a:extLst>
          </p:cNvPr>
          <p:cNvSpPr>
            <a:spLocks noGrp="1"/>
          </p:cNvSpPr>
          <p:nvPr>
            <p:ph type="sldNum" sz="quarter" idx="11"/>
          </p:nvPr>
        </p:nvSpPr>
        <p:spPr/>
        <p:txBody>
          <a:bodyPr/>
          <a:lstStyle/>
          <a:p>
            <a:fld id="{09A01C0A-2BB6-49E7-91A3-DCB9F9F59583}" type="slidenum">
              <a:rPr lang="en-US" smtClean="0"/>
              <a:pPr/>
              <a:t>19</a:t>
            </a:fld>
            <a:endParaRPr lang="en-US"/>
          </a:p>
        </p:txBody>
      </p:sp>
      <p:sp>
        <p:nvSpPr>
          <p:cNvPr id="6" name="Title 5">
            <a:extLst>
              <a:ext uri="{FF2B5EF4-FFF2-40B4-BE49-F238E27FC236}">
                <a16:creationId xmlns:a16="http://schemas.microsoft.com/office/drawing/2014/main" id="{BD3D4AE0-F3B8-4556-6CCC-1A52E96AEC1E}"/>
              </a:ext>
            </a:extLst>
          </p:cNvPr>
          <p:cNvSpPr>
            <a:spLocks noGrp="1"/>
          </p:cNvSpPr>
          <p:nvPr>
            <p:ph type="title"/>
          </p:nvPr>
        </p:nvSpPr>
        <p:spPr>
          <a:xfrm>
            <a:off x="865666" y="169952"/>
            <a:ext cx="10122632" cy="652054"/>
          </a:xfrm>
        </p:spPr>
        <p:txBody>
          <a:bodyPr/>
          <a:lstStyle/>
          <a:p>
            <a:r>
              <a:rPr lang="en-US" sz="3600" dirty="0">
                <a:latin typeface="Arial" panose="020B0604020202020204" pitchFamily="34" charset="0"/>
                <a:cs typeface="Arial" panose="020B0604020202020204" pitchFamily="34" charset="0"/>
              </a:rPr>
              <a:t>insights for impact quantification</a:t>
            </a:r>
          </a:p>
        </p:txBody>
      </p:sp>
      <p:sp>
        <p:nvSpPr>
          <p:cNvPr id="8" name="Content Placeholder 7">
            <a:extLst>
              <a:ext uri="{FF2B5EF4-FFF2-40B4-BE49-F238E27FC236}">
                <a16:creationId xmlns:a16="http://schemas.microsoft.com/office/drawing/2014/main" id="{92CAC15F-0396-4AA8-6710-8DF0979CC89C}"/>
              </a:ext>
            </a:extLst>
          </p:cNvPr>
          <p:cNvSpPr>
            <a:spLocks noGrp="1"/>
          </p:cNvSpPr>
          <p:nvPr>
            <p:ph sz="half" idx="2"/>
          </p:nvPr>
        </p:nvSpPr>
        <p:spPr>
          <a:xfrm>
            <a:off x="1083812" y="1039514"/>
            <a:ext cx="10491664" cy="5648534"/>
          </a:xfrm>
        </p:spPr>
        <p:txBody>
          <a:bodyPr/>
          <a:lstStyle/>
          <a:p>
            <a:pPr marL="342900" indent="-342900">
              <a:buAutoNum type="arabicPeriod"/>
            </a:pPr>
            <a:r>
              <a:rPr lang="en-US" sz="1800" dirty="0">
                <a:latin typeface="Arial" panose="020B0604020202020204" pitchFamily="34" charset="0"/>
                <a:cs typeface="Arial" panose="020B0604020202020204" pitchFamily="34" charset="0"/>
              </a:rPr>
              <a:t>Revenue Distribution: </a:t>
            </a:r>
          </a:p>
          <a:p>
            <a:pPr marL="800100" lvl="1" indent="-342900">
              <a:buFont typeface="Arial" panose="020B0604020202020204" pitchFamily="34" charset="0"/>
              <a:buChar char="•"/>
            </a:pPr>
            <a:r>
              <a:rPr lang="en-US" sz="1600" dirty="0">
                <a:latin typeface="Arial" panose="020B0604020202020204" pitchFamily="34" charset="0"/>
                <a:cs typeface="Arial" panose="020B0604020202020204" pitchFamily="34" charset="0"/>
              </a:rPr>
              <a:t>The current and potential revenues are quite similar, meaning most improvements would come from small tweaks here and there, rather than big changes.</a:t>
            </a:r>
          </a:p>
          <a:p>
            <a:pPr marL="800100" lvl="1" indent="-342900">
              <a:buFont typeface="Arial" panose="020B0604020202020204" pitchFamily="34" charset="0"/>
              <a:buChar char="•"/>
            </a:pPr>
            <a:r>
              <a:rPr lang="en-US" sz="1600" dirty="0">
                <a:latin typeface="Arial" panose="020B0604020202020204" pitchFamily="34" charset="0"/>
                <a:cs typeface="Arial" panose="020B0604020202020204" pitchFamily="34" charset="0"/>
              </a:rPr>
              <a:t>Since the current and potential revenues are so closely aligned, it shows that the business is already doing well, but a little fine-tuning could make it even better.</a:t>
            </a:r>
          </a:p>
          <a:p>
            <a:pPr marL="342900" indent="-342900">
              <a:buAutoNum type="arabicPeriod"/>
            </a:pPr>
            <a:r>
              <a:rPr lang="en-US" sz="1800" dirty="0">
                <a:latin typeface="Arial" panose="020B0604020202020204" pitchFamily="34" charset="0"/>
                <a:cs typeface="Arial" panose="020B0604020202020204" pitchFamily="34" charset="0"/>
              </a:rPr>
              <a:t>Customer Segments:</a:t>
            </a:r>
          </a:p>
          <a:p>
            <a:pPr marL="800100" lvl="1" indent="-342900">
              <a:buFont typeface="Arial" panose="020B0604020202020204" pitchFamily="34" charset="0"/>
              <a:buChar char="•"/>
            </a:pPr>
            <a:r>
              <a:rPr lang="en-US" sz="1600" dirty="0">
                <a:latin typeface="Arial" panose="020B0604020202020204" pitchFamily="34" charset="0"/>
                <a:cs typeface="Arial" panose="020B0604020202020204" pitchFamily="34" charset="0"/>
              </a:rPr>
              <a:t>Segment 2 has the most room for improvement. It’s not bringing in as much money right now, but with some targeted strategies, it could perform a lot better.</a:t>
            </a:r>
          </a:p>
          <a:p>
            <a:pPr marL="800100" lvl="1" indent="-342900">
              <a:buFont typeface="Arial" panose="020B0604020202020204" pitchFamily="34" charset="0"/>
              <a:buChar char="•"/>
            </a:pPr>
            <a:r>
              <a:rPr lang="en-US" sz="1600" dirty="0">
                <a:latin typeface="Arial" panose="020B0604020202020204" pitchFamily="34" charset="0"/>
                <a:cs typeface="Arial" panose="020B0604020202020204" pitchFamily="34" charset="0"/>
              </a:rPr>
              <a:t>Segment 3 also shows potential for growth, so it might be worth focusing on it to squeeze out a bit more revenue.</a:t>
            </a:r>
          </a:p>
          <a:p>
            <a:pPr marL="342900" indent="-342900">
              <a:buAutoNum type="arabicPeriod"/>
            </a:pPr>
            <a:r>
              <a:rPr lang="en-US" sz="1800" dirty="0">
                <a:latin typeface="Arial" panose="020B0604020202020204" pitchFamily="34" charset="0"/>
                <a:cs typeface="Arial" panose="020B0604020202020204" pitchFamily="34" charset="0"/>
              </a:rPr>
              <a:t>Overall Business Insight:</a:t>
            </a:r>
          </a:p>
          <a:p>
            <a:pPr marL="800100" lvl="1" indent="-342900">
              <a:buFont typeface="Arial" panose="020B0604020202020204" pitchFamily="34" charset="0"/>
              <a:buChar char="•"/>
            </a:pPr>
            <a:r>
              <a:rPr lang="en-US" sz="1600" dirty="0">
                <a:latin typeface="Arial" panose="020B0604020202020204" pitchFamily="34" charset="0"/>
                <a:cs typeface="Arial" panose="020B0604020202020204" pitchFamily="34" charset="0"/>
              </a:rPr>
              <a:t>The small potential increases in revenue and profit suggest that the business is running smoothly. However, there are still chances to make things slightly better, especially by focusing on segments like Segment 2 that aren't performing as well as they could.</a:t>
            </a:r>
          </a:p>
        </p:txBody>
      </p:sp>
    </p:spTree>
    <p:extLst>
      <p:ext uri="{BB962C8B-B14F-4D97-AF65-F5344CB8AC3E}">
        <p14:creationId xmlns:p14="http://schemas.microsoft.com/office/powerpoint/2010/main" val="2235596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a:xfrm>
            <a:off x="6696222" y="254587"/>
            <a:ext cx="4834517" cy="802686"/>
          </a:xfrm>
        </p:spPr>
        <p:txBody>
          <a:bodyPr/>
          <a:lstStyle/>
          <a:p>
            <a:r>
              <a:rPr lang="en-US" dirty="0"/>
              <a:t>AGENDA</a:t>
            </a:r>
          </a:p>
        </p:txBody>
      </p:sp>
      <p:pic>
        <p:nvPicPr>
          <p:cNvPr id="22" name="Picture Placeholder 11" descr="Close-up of skyscrapers">
            <a:extLst>
              <a:ext uri="{FF2B5EF4-FFF2-40B4-BE49-F238E27FC236}">
                <a16:creationId xmlns:a16="http://schemas.microsoft.com/office/drawing/2014/main" id="{02CB0A40-C392-7AEB-F580-EA0981B3CBEC}"/>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colorTemperature colorTemp="8800"/>
                    </a14:imgEffect>
                    <a14:imgEffect>
                      <a14:saturation sat="0"/>
                    </a14:imgEffect>
                    <a14:imgEffect>
                      <a14:brightnessContrast bright="26000" contrast="-21000"/>
                    </a14:imgEffect>
                  </a14:imgLayer>
                </a14:imgProps>
              </a:ext>
              <a:ext uri="{28A0092B-C50C-407E-A947-70E740481C1C}">
                <a14:useLocalDpi xmlns:a14="http://schemas.microsoft.com/office/drawing/2010/main"/>
              </a:ext>
            </a:extLst>
          </a:blip>
          <a:srcRect/>
          <a:stretch/>
        </p:blipFill>
        <p:spPr>
          <a:blipFill dpi="0" rotWithShape="1">
            <a:blip r:embed="rId5" cstate="print">
              <a:duotone>
                <a:prstClr val="black"/>
                <a:schemeClr val="tx2">
                  <a:tint val="45000"/>
                  <a:satMod val="400000"/>
                </a:schemeClr>
              </a:duotone>
              <a:extLst>
                <a:ext uri="{BEBA8EAE-BF5A-486C-A8C5-ECC9F3942E4B}">
                  <a14:imgProps xmlns:a14="http://schemas.microsoft.com/office/drawing/2010/main">
                    <a14:imgLayer r:embed="rId6">
                      <a14:imgEffect>
                        <a14:colorTemperature colorTemp="4700"/>
                      </a14:imgEffect>
                      <a14:imgEffect>
                        <a14:brightnessContrast bright="20000" contrast="-40000"/>
                      </a14:imgEffect>
                    </a14:imgLayer>
                  </a14:imgProps>
                </a:ext>
                <a:ext uri="{28A0092B-C50C-407E-A947-70E740481C1C}">
                  <a14:useLocalDpi xmlns:a14="http://schemas.microsoft.com/office/drawing/2010/main"/>
                </a:ext>
              </a:extLst>
            </a:blip>
            <a:srcRect/>
            <a:stretch>
              <a:fillRect b="124"/>
            </a:stretch>
          </a:blipFill>
        </p:spPr>
      </p:pic>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a:xfrm>
            <a:off x="6696221" y="1200150"/>
            <a:ext cx="4834517" cy="4469811"/>
          </a:xfrm>
        </p:spPr>
        <p:txBody>
          <a:bodyPr vert="horz" lIns="0" tIns="0" rIns="0" bIns="0" rtlCol="0" anchor="t">
            <a:noAutofit/>
          </a:bodyPr>
          <a:lstStyle/>
          <a:p>
            <a:r>
              <a:rPr lang="en-US" dirty="0"/>
              <a:t>INTRODUCTION </a:t>
            </a:r>
          </a:p>
          <a:p>
            <a:r>
              <a:rPr lang="en-US" dirty="0"/>
              <a:t>prerequisites</a:t>
            </a:r>
          </a:p>
          <a:p>
            <a:r>
              <a:rPr lang="en-US" dirty="0"/>
              <a:t>Key pricing drivers identification</a:t>
            </a:r>
          </a:p>
          <a:p>
            <a:r>
              <a:rPr lang="en-US" dirty="0"/>
              <a:t>Customer segmentation</a:t>
            </a:r>
          </a:p>
          <a:p>
            <a:r>
              <a:rPr lang="en-US" dirty="0"/>
              <a:t>Demand Forecasting</a:t>
            </a:r>
          </a:p>
          <a:p>
            <a:r>
              <a:rPr lang="en-US" dirty="0"/>
              <a:t>Impact quantification</a:t>
            </a:r>
          </a:p>
          <a:p>
            <a:r>
              <a:rPr lang="en-US" dirty="0"/>
              <a:t>summary</a:t>
            </a:r>
          </a:p>
          <a:p>
            <a:endParaRPr lang="en-US" dirty="0"/>
          </a:p>
          <a:p>
            <a:endParaRPr lang="en-US" dirty="0"/>
          </a:p>
          <a:p>
            <a:endParaRPr lang="en-US" dirty="0"/>
          </a:p>
          <a:p>
            <a:endParaRPr lang="en-US" dirty="0"/>
          </a:p>
        </p:txBody>
      </p:sp>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rgbClr val="4A5EE6">
              <a:alpha val="87843"/>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867072" y="2918445"/>
            <a:ext cx="251791" cy="2071501"/>
          </a:xfrm>
          <a:prstGeom prst="rect">
            <a:avLst/>
          </a:prstGeom>
          <a:solidFill>
            <a:srgbClr val="4A5EE6">
              <a:alpha val="76078"/>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chemeClr val="accent1"/>
              </a:solidFill>
            </a:endParaRPr>
          </a:p>
        </p:txBody>
      </p:sp>
    </p:spTree>
    <p:extLst>
      <p:ext uri="{BB962C8B-B14F-4D97-AF65-F5344CB8AC3E}">
        <p14:creationId xmlns:p14="http://schemas.microsoft.com/office/powerpoint/2010/main" val="3171735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p:txBody>
          <a:bodyPr/>
          <a:lstStyle/>
          <a:p>
            <a:r>
              <a:rPr lang="en-US"/>
              <a:t>SUMMARY</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p:txBody>
          <a:bodyPr vert="horz" lIns="0" tIns="0" rIns="0" bIns="0" rtlCol="0" anchor="t">
            <a:noAutofit/>
          </a:bodyPr>
          <a:lstStyle/>
          <a:p>
            <a:pPr marL="285750" indent="-285750">
              <a:buFont typeface="Arial"/>
              <a:buChar char="•"/>
            </a:pPr>
            <a:r>
              <a:rPr lang="en-US">
                <a:ea typeface="+mn-lt"/>
                <a:cs typeface="+mn-lt"/>
              </a:rPr>
              <a:t>Identified key pricing drivers.</a:t>
            </a:r>
            <a:endParaRPr lang="en-US"/>
          </a:p>
          <a:p>
            <a:pPr marL="285750" indent="-285750">
              <a:buFont typeface="Arial"/>
              <a:buChar char="•"/>
            </a:pPr>
            <a:r>
              <a:rPr lang="en-US">
                <a:ea typeface="+mn-lt"/>
                <a:cs typeface="+mn-lt"/>
              </a:rPr>
              <a:t>Developed and implemented a dynamic pricing strategy.</a:t>
            </a:r>
          </a:p>
          <a:p>
            <a:pPr marL="285750" indent="-285750">
              <a:buFont typeface="Arial"/>
              <a:buChar char="•"/>
            </a:pPr>
            <a:r>
              <a:rPr lang="en-US">
                <a:ea typeface="+mn-lt"/>
                <a:cs typeface="+mn-lt"/>
              </a:rPr>
              <a:t>Potential revenue and profit increase demonstrated.</a:t>
            </a:r>
          </a:p>
          <a:p>
            <a:endParaRPr lang="en-US"/>
          </a:p>
        </p:txBody>
      </p:sp>
      <p:pic>
        <p:nvPicPr>
          <p:cNvPr id="14" name="Picture Placeholder 14" descr="White modern architecture">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p:txBody>
          <a:bodyPr/>
          <a:lstStyle/>
          <a:p>
            <a:endParaRPr lang="en-US"/>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20</a:t>
            </a:fld>
            <a:endParaRPr lang="en-US"/>
          </a:p>
        </p:txBody>
      </p:sp>
    </p:spTree>
    <p:extLst>
      <p:ext uri="{BB962C8B-B14F-4D97-AF65-F5344CB8AC3E}">
        <p14:creationId xmlns:p14="http://schemas.microsoft.com/office/powerpoint/2010/main" val="42784012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a:xfrm>
            <a:off x="1907196" y="3783590"/>
            <a:ext cx="5444517" cy="1191832"/>
          </a:xfrm>
        </p:spPr>
        <p:txBody>
          <a:bodyPr/>
          <a:lstStyle/>
          <a:p>
            <a:r>
              <a:rPr lang="en-US" dirty="0"/>
              <a:t>Vanshita Arya</a:t>
            </a:r>
          </a:p>
          <a:p>
            <a:r>
              <a:rPr lang="en-US" dirty="0"/>
              <a:t>Data  Science</a:t>
            </a:r>
          </a:p>
          <a:p>
            <a:r>
              <a:rPr lang="en-US" dirty="0"/>
              <a:t>vanshita.arya@outlook.com</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21</a:t>
            </a:fld>
            <a:endParaRPr lang="en-US"/>
          </a:p>
        </p:txBody>
      </p:sp>
    </p:spTree>
    <p:extLst>
      <p:ext uri="{BB962C8B-B14F-4D97-AF65-F5344CB8AC3E}">
        <p14:creationId xmlns:p14="http://schemas.microsoft.com/office/powerpoint/2010/main" val="1023783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a:solidFill>
                  <a:schemeClr val="bg1"/>
                </a:solidFill>
              </a:rPr>
              <a:t>INTRO</a:t>
            </a: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p:txBody>
          <a:bodyPr vert="horz" lIns="0" tIns="0" rIns="0" bIns="0" rtlCol="0" anchor="t">
            <a:noAutofit/>
          </a:bodyPr>
          <a:lstStyle/>
          <a:p>
            <a:r>
              <a:rPr lang="en-US" dirty="0">
                <a:latin typeface="Times New Roman" panose="02020603050405020304" pitchFamily="18" charset="0"/>
                <a:ea typeface="+mn-lt"/>
                <a:cs typeface="Times New Roman" panose="02020603050405020304" pitchFamily="18" charset="0"/>
              </a:rPr>
              <a:t>In</a:t>
            </a:r>
            <a:r>
              <a:rPr lang="en-US" dirty="0">
                <a:solidFill>
                  <a:srgbClr val="36393B"/>
                </a:solidFill>
                <a:latin typeface="Times New Roman" panose="02020603050405020304" pitchFamily="18" charset="0"/>
                <a:ea typeface="+mn-lt"/>
                <a:cs typeface="Times New Roman" panose="02020603050405020304" pitchFamily="18" charset="0"/>
              </a:rPr>
              <a:t> this case study, we aim to optimize room pricing for Azure Hotels to maximize revenue.</a:t>
            </a:r>
            <a:r>
              <a:rPr lang="en-US" dirty="0">
                <a:latin typeface="Times New Roman" panose="02020603050405020304" pitchFamily="18" charset="0"/>
                <a:ea typeface="+mn-lt"/>
                <a:cs typeface="Times New Roman" panose="02020603050405020304" pitchFamily="18" charset="0"/>
              </a:rPr>
              <a:t> </a:t>
            </a:r>
            <a:r>
              <a:rPr lang="en-US" dirty="0">
                <a:solidFill>
                  <a:srgbClr val="36393B"/>
                </a:solidFill>
                <a:latin typeface="Times New Roman" panose="02020603050405020304" pitchFamily="18" charset="0"/>
                <a:ea typeface="+mn-lt"/>
                <a:cs typeface="Times New Roman" panose="02020603050405020304" pitchFamily="18" charset="0"/>
              </a:rPr>
              <a:t>We will analyze various factors that influence pricing and develop a strategy based on customer segmentation and demand forecasting. </a:t>
            </a:r>
            <a:endParaRPr lang="en-US" dirty="0">
              <a:solidFill>
                <a:srgbClr val="36393B"/>
              </a:solidFill>
              <a:latin typeface="Times New Roman" panose="02020603050405020304" pitchFamily="18" charset="0"/>
              <a:cs typeface="Times New Roman" panose="02020603050405020304" pitchFamily="18" charset="0"/>
            </a:endParaRP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intro</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3</a:t>
            </a:fld>
            <a:endParaRPr lang="en-US"/>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a:xfrm>
            <a:off x="119358" y="635741"/>
            <a:ext cx="4494508" cy="1128519"/>
          </a:xfrm>
        </p:spPr>
        <p:txBody>
          <a:bodyPr/>
          <a:lstStyle/>
          <a:p>
            <a:r>
              <a:rPr lang="en-US" dirty="0">
                <a:solidFill>
                  <a:schemeClr val="bg1"/>
                </a:solidFill>
              </a:rPr>
              <a:t>Pre-requites</a:t>
            </a:r>
          </a:p>
        </p:txBody>
      </p:sp>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504674" y="1200001"/>
            <a:ext cx="4375150" cy="3891067"/>
          </a:xfrm>
        </p:spPr>
        <p:txBody>
          <a:bodyPr vert="horz" lIns="0" tIns="0" rIns="0" bIns="0" rtlCol="0" anchor="t">
            <a:noAutofit/>
          </a:bodyPr>
          <a:lstStyle/>
          <a:p>
            <a:pPr marL="285750" indent="-285750">
              <a:buFont typeface="Arial" panose="020B0604020202020204" pitchFamily="34" charset="0"/>
              <a:buChar char="•"/>
            </a:pPr>
            <a:r>
              <a:rPr lang="en-US" dirty="0">
                <a:solidFill>
                  <a:srgbClr val="36393B"/>
                </a:solidFill>
                <a:latin typeface="Times New Roman" panose="02020603050405020304" pitchFamily="18" charset="0"/>
                <a:ea typeface="+mn-lt"/>
                <a:cs typeface="Times New Roman" panose="02020603050405020304" pitchFamily="18" charset="0"/>
              </a:rPr>
              <a:t>Used Python 3 for the analysis </a:t>
            </a:r>
            <a:r>
              <a:rPr lang="en-US" dirty="0" err="1">
                <a:solidFill>
                  <a:srgbClr val="36393B"/>
                </a:solidFill>
                <a:latin typeface="Times New Roman" panose="02020603050405020304" pitchFamily="18" charset="0"/>
                <a:ea typeface="+mn-lt"/>
                <a:cs typeface="Times New Roman" panose="02020603050405020304" pitchFamily="18" charset="0"/>
              </a:rPr>
              <a:t>alongwith</a:t>
            </a:r>
            <a:r>
              <a:rPr lang="en-US" dirty="0">
                <a:solidFill>
                  <a:srgbClr val="36393B"/>
                </a:solidFill>
                <a:latin typeface="Times New Roman" panose="02020603050405020304" pitchFamily="18" charset="0"/>
                <a:ea typeface="+mn-lt"/>
                <a:cs typeface="Times New Roman" panose="02020603050405020304" pitchFamily="18" charset="0"/>
              </a:rPr>
              <a:t> their special libraries and modules.</a:t>
            </a:r>
          </a:p>
          <a:p>
            <a:pPr marL="285750" indent="-285750">
              <a:buFont typeface="Arial" panose="020B0604020202020204" pitchFamily="34" charset="0"/>
              <a:buChar char="•"/>
            </a:pPr>
            <a:r>
              <a:rPr lang="en-US" dirty="0">
                <a:solidFill>
                  <a:srgbClr val="36393B"/>
                </a:solidFill>
                <a:latin typeface="Times New Roman" panose="02020603050405020304" pitchFamily="18" charset="0"/>
                <a:ea typeface="+mn-lt"/>
                <a:cs typeface="Times New Roman" panose="02020603050405020304" pitchFamily="18" charset="0"/>
              </a:rPr>
              <a:t>Data preparation, Feature engineering, and Data preprocessing performed wherever required.</a:t>
            </a:r>
          </a:p>
          <a:p>
            <a:pPr marL="285750" indent="-285750">
              <a:buFont typeface="Arial" panose="020B0604020202020204" pitchFamily="34" charset="0"/>
              <a:buChar char="•"/>
            </a:pPr>
            <a:r>
              <a:rPr lang="en-US" dirty="0">
                <a:solidFill>
                  <a:srgbClr val="36393B"/>
                </a:solidFill>
                <a:latin typeface="Times New Roman" panose="02020603050405020304" pitchFamily="18" charset="0"/>
                <a:ea typeface="+mn-lt"/>
                <a:cs typeface="Times New Roman" panose="02020603050405020304" pitchFamily="18" charset="0"/>
              </a:rPr>
              <a:t>Model like </a:t>
            </a:r>
            <a:r>
              <a:rPr lang="en-US" dirty="0" err="1">
                <a:solidFill>
                  <a:srgbClr val="36393B"/>
                </a:solidFill>
                <a:latin typeface="Times New Roman" panose="02020603050405020304" pitchFamily="18" charset="0"/>
                <a:ea typeface="+mn-lt"/>
                <a:cs typeface="Times New Roman" panose="02020603050405020304" pitchFamily="18" charset="0"/>
              </a:rPr>
              <a:t>RandomForestRegressor</a:t>
            </a:r>
            <a:r>
              <a:rPr lang="en-US" dirty="0">
                <a:solidFill>
                  <a:srgbClr val="36393B"/>
                </a:solidFill>
                <a:latin typeface="Times New Roman" panose="02020603050405020304" pitchFamily="18" charset="0"/>
                <a:ea typeface="+mn-lt"/>
                <a:cs typeface="Times New Roman" panose="02020603050405020304" pitchFamily="18" charset="0"/>
              </a:rPr>
              <a:t>, K-means clustering, Imputers, used well for the purposely.</a:t>
            </a:r>
          </a:p>
          <a:p>
            <a:endParaRPr lang="en-US" dirty="0">
              <a:solidFill>
                <a:srgbClr val="36393B"/>
              </a:solidFill>
              <a:latin typeface="Times New Roman" panose="02020603050405020304" pitchFamily="18" charset="0"/>
              <a:ea typeface="+mn-lt"/>
              <a:cs typeface="Times New Roman" panose="02020603050405020304" pitchFamily="18" charset="0"/>
            </a:endParaRPr>
          </a:p>
          <a:p>
            <a:endParaRPr lang="en-US" dirty="0">
              <a:solidFill>
                <a:srgbClr val="36393B"/>
              </a:solidFill>
              <a:latin typeface="Times New Roman" panose="02020603050405020304" pitchFamily="18" charset="0"/>
              <a:ea typeface="+mn-lt"/>
              <a:cs typeface="Times New Roman" panose="02020603050405020304" pitchFamily="18" charset="0"/>
            </a:endParaRPr>
          </a:p>
          <a:p>
            <a:endParaRPr lang="en-US" dirty="0">
              <a:solidFill>
                <a:srgbClr val="36393B"/>
              </a:solidFill>
              <a:latin typeface="Times New Roman" panose="02020603050405020304" pitchFamily="18" charset="0"/>
              <a:ea typeface="+mn-lt"/>
              <a:cs typeface="Times New Roman" panose="02020603050405020304" pitchFamily="18" charset="0"/>
            </a:endParaRPr>
          </a:p>
          <a:p>
            <a:endParaRPr lang="en-US" dirty="0">
              <a:latin typeface="Times New Roman" panose="02020603050405020304" pitchFamily="18" charset="0"/>
              <a:ea typeface="+mn-lt"/>
              <a:cs typeface="Times New Roman" panose="02020603050405020304" pitchFamily="18" charset="0"/>
            </a:endParaRPr>
          </a:p>
          <a:p>
            <a:endParaRPr lang="en-US" dirty="0">
              <a:solidFill>
                <a:srgbClr val="36393B"/>
              </a:solidFill>
              <a:latin typeface="Times New Roman" panose="02020603050405020304" pitchFamily="18" charset="0"/>
              <a:cs typeface="Times New Roman" panose="02020603050405020304" pitchFamily="18" charset="0"/>
            </a:endParaRP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prerequisites</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4</a:t>
            </a:fld>
            <a:endParaRPr lang="en-US"/>
          </a:p>
        </p:txBody>
      </p:sp>
    </p:spTree>
    <p:extLst>
      <p:ext uri="{BB962C8B-B14F-4D97-AF65-F5344CB8AC3E}">
        <p14:creationId xmlns:p14="http://schemas.microsoft.com/office/powerpoint/2010/main" val="7081403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C0592-839F-4BD9-0E40-690AB36F05E2}"/>
              </a:ext>
            </a:extLst>
          </p:cNvPr>
          <p:cNvSpPr>
            <a:spLocks noGrp="1"/>
          </p:cNvSpPr>
          <p:nvPr>
            <p:ph type="title"/>
          </p:nvPr>
        </p:nvSpPr>
        <p:spPr>
          <a:xfrm>
            <a:off x="4205598" y="648164"/>
            <a:ext cx="12179829" cy="1877976"/>
          </a:xfrm>
        </p:spPr>
        <p:txBody>
          <a:bodyPr/>
          <a:lstStyle/>
          <a:p>
            <a:r>
              <a:rPr lang="en-US" b="0" dirty="0">
                <a:ea typeface="+mj-lt"/>
                <a:cs typeface="+mj-lt"/>
              </a:rPr>
              <a:t>Key Pricing Drivers Identification </a:t>
            </a:r>
            <a:endParaRPr lang="en-US" dirty="0"/>
          </a:p>
        </p:txBody>
      </p:sp>
      <p:sp>
        <p:nvSpPr>
          <p:cNvPr id="3" name="Content Placeholder 2">
            <a:extLst>
              <a:ext uri="{FF2B5EF4-FFF2-40B4-BE49-F238E27FC236}">
                <a16:creationId xmlns:a16="http://schemas.microsoft.com/office/drawing/2014/main" id="{FA895AEF-44E9-526F-768E-90935922AFFD}"/>
              </a:ext>
            </a:extLst>
          </p:cNvPr>
          <p:cNvSpPr>
            <a:spLocks noGrp="1"/>
          </p:cNvSpPr>
          <p:nvPr>
            <p:ph sz="half" idx="2"/>
          </p:nvPr>
        </p:nvSpPr>
        <p:spPr>
          <a:xfrm>
            <a:off x="5444836" y="1703389"/>
            <a:ext cx="5895918" cy="4999628"/>
          </a:xfrm>
        </p:spPr>
        <p:txBody>
          <a:bodyPr vert="horz" lIns="0" tIns="0" rIns="0" bIns="0" rtlCol="0" anchor="t">
            <a:noAutofit/>
          </a:bodyPr>
          <a:lstStyle/>
          <a:p>
            <a:r>
              <a:rPr lang="en-US" sz="2000" b="1" dirty="0">
                <a:latin typeface="Arial" panose="020B0604020202020204" pitchFamily="34" charset="0"/>
                <a:ea typeface="+mn-lt"/>
                <a:cs typeface="Arial" panose="020B0604020202020204" pitchFamily="34" charset="0"/>
              </a:rPr>
              <a:t>Method</a:t>
            </a:r>
            <a:r>
              <a:rPr lang="en-US" sz="2000" dirty="0">
                <a:latin typeface="Arial" panose="020B0604020202020204" pitchFamily="34" charset="0"/>
                <a:ea typeface="+mn-lt"/>
                <a:cs typeface="Arial" panose="020B0604020202020204" pitchFamily="34" charset="0"/>
              </a:rPr>
              <a:t>:</a:t>
            </a:r>
            <a:endParaRPr lang="en-US" sz="2000" dirty="0">
              <a:latin typeface="Arial" panose="020B0604020202020204" pitchFamily="34" charset="0"/>
              <a:cs typeface="Arial" panose="020B0604020202020204" pitchFamily="34" charset="0"/>
            </a:endParaRPr>
          </a:p>
          <a:p>
            <a:pPr marL="285750" indent="-285750">
              <a:buFont typeface="Arial"/>
              <a:buChar char="•"/>
            </a:pPr>
            <a:r>
              <a:rPr lang="en-US" sz="2000" dirty="0">
                <a:latin typeface="Arial" panose="020B0604020202020204" pitchFamily="34" charset="0"/>
                <a:ea typeface="+mn-lt"/>
                <a:cs typeface="Arial" panose="020B0604020202020204" pitchFamily="34" charset="0"/>
              </a:rPr>
              <a:t>‘total nights’ calculation</a:t>
            </a:r>
          </a:p>
          <a:p>
            <a:pPr marL="285750" indent="-285750">
              <a:buFont typeface="Arial"/>
              <a:buChar char="•"/>
            </a:pPr>
            <a:r>
              <a:rPr lang="en-US" sz="2000" dirty="0">
                <a:latin typeface="Arial" panose="020B0604020202020204" pitchFamily="34" charset="0"/>
                <a:ea typeface="+mn-lt"/>
                <a:cs typeface="Arial" panose="020B0604020202020204" pitchFamily="34" charset="0"/>
              </a:rPr>
              <a:t>One-hot encoding</a:t>
            </a:r>
          </a:p>
          <a:p>
            <a:pPr marL="285750" indent="-285750">
              <a:buFont typeface="Arial"/>
              <a:buChar char="•"/>
            </a:pPr>
            <a:r>
              <a:rPr lang="en-US" sz="2000" dirty="0">
                <a:latin typeface="Arial" panose="020B0604020202020204" pitchFamily="34" charset="0"/>
                <a:ea typeface="+mn-lt"/>
                <a:cs typeface="Arial" panose="020B0604020202020204" pitchFamily="34" charset="0"/>
              </a:rPr>
              <a:t>Handles missing values using Imputation</a:t>
            </a:r>
          </a:p>
          <a:p>
            <a:pPr marL="285750" indent="-285750">
              <a:buFont typeface="Arial"/>
              <a:buChar char="•"/>
            </a:pPr>
            <a:r>
              <a:rPr lang="en-US" sz="2000" dirty="0">
                <a:latin typeface="Arial" panose="020B0604020202020204" pitchFamily="34" charset="0"/>
                <a:ea typeface="+mn-lt"/>
                <a:cs typeface="Arial" panose="020B0604020202020204" pitchFamily="34" charset="0"/>
              </a:rPr>
              <a:t>Random Forest Regressor model training</a:t>
            </a:r>
            <a:endParaRPr lang="en-US" sz="2000" dirty="0">
              <a:latin typeface="Arial" panose="020B0604020202020204" pitchFamily="34" charset="0"/>
              <a:cs typeface="Arial" panose="020B0604020202020204" pitchFamily="34" charset="0"/>
            </a:endParaRPr>
          </a:p>
          <a:p>
            <a:pPr marL="285750" indent="-285750">
              <a:buFont typeface="Arial"/>
              <a:buChar char="•"/>
            </a:pPr>
            <a:r>
              <a:rPr lang="en-US" sz="2000" dirty="0">
                <a:latin typeface="Arial" panose="020B0604020202020204" pitchFamily="34" charset="0"/>
                <a:ea typeface="+mn-lt"/>
                <a:cs typeface="Arial" panose="020B0604020202020204" pitchFamily="34" charset="0"/>
              </a:rPr>
              <a:t>Feature importance Analysis</a:t>
            </a:r>
            <a:endParaRPr lang="en-US" sz="2000" dirty="0">
              <a:latin typeface="Arial" panose="020B0604020202020204" pitchFamily="34" charset="0"/>
              <a:cs typeface="Arial" panose="020B0604020202020204" pitchFamily="34" charset="0"/>
            </a:endParaRPr>
          </a:p>
          <a:p>
            <a:r>
              <a:rPr lang="en-US" sz="2000" b="1" dirty="0">
                <a:latin typeface="Arial" panose="020B0604020202020204" pitchFamily="34" charset="0"/>
                <a:ea typeface="+mn-lt"/>
                <a:cs typeface="Arial" panose="020B0604020202020204" pitchFamily="34" charset="0"/>
              </a:rPr>
              <a:t>Results</a:t>
            </a:r>
            <a:r>
              <a:rPr lang="en-US" sz="2000" dirty="0">
                <a:latin typeface="Arial" panose="020B0604020202020204" pitchFamily="34" charset="0"/>
                <a:ea typeface="+mn-lt"/>
                <a:cs typeface="Arial" panose="020B0604020202020204" pitchFamily="34" charset="0"/>
              </a:rPr>
              <a:t>:</a:t>
            </a:r>
            <a:endParaRPr lang="en-US" sz="2000" dirty="0">
              <a:latin typeface="Arial" panose="020B0604020202020204" pitchFamily="34" charset="0"/>
              <a:cs typeface="Arial" panose="020B0604020202020204" pitchFamily="34" charset="0"/>
            </a:endParaRPr>
          </a:p>
          <a:p>
            <a:pPr marL="285750" indent="-285750">
              <a:buFont typeface="Arial"/>
              <a:buChar char="•"/>
            </a:pPr>
            <a:r>
              <a:rPr lang="en-US" sz="2000" dirty="0">
                <a:latin typeface="Arial" panose="020B0604020202020204" pitchFamily="34" charset="0"/>
                <a:ea typeface="+mn-lt"/>
                <a:cs typeface="Arial" panose="020B0604020202020204" pitchFamily="34" charset="0"/>
              </a:rPr>
              <a:t>Visualized the top 20 pricing drivers using a bar plot.</a:t>
            </a:r>
            <a:endParaRPr lang="en-US" dirty="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3816B535-A06B-8759-9898-21E30DBF2B52}"/>
              </a:ext>
            </a:extLst>
          </p:cNvPr>
          <p:cNvSpPr>
            <a:spLocks noGrp="1"/>
          </p:cNvSpPr>
          <p:nvPr>
            <p:ph type="sldNum" sz="quarter" idx="11"/>
          </p:nvPr>
        </p:nvSpPr>
        <p:spPr/>
        <p:txBody>
          <a:bodyPr/>
          <a:lstStyle/>
          <a:p>
            <a:fld id="{09A01C0A-2BB6-49E7-91A3-DCB9F9F59583}" type="slidenum">
              <a:rPr lang="en-US" smtClean="0"/>
              <a:pPr/>
              <a:t>5</a:t>
            </a:fld>
            <a:endParaRPr lang="en-US"/>
          </a:p>
        </p:txBody>
      </p:sp>
    </p:spTree>
    <p:extLst>
      <p:ext uri="{BB962C8B-B14F-4D97-AF65-F5344CB8AC3E}">
        <p14:creationId xmlns:p14="http://schemas.microsoft.com/office/powerpoint/2010/main" val="3452272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94786C7-5E84-F3D5-86FB-F79D388A1C0A}"/>
              </a:ext>
            </a:extLst>
          </p:cNvPr>
          <p:cNvSpPr>
            <a:spLocks noGrp="1"/>
          </p:cNvSpPr>
          <p:nvPr>
            <p:ph type="sldNum" sz="quarter" idx="11"/>
          </p:nvPr>
        </p:nvSpPr>
        <p:spPr/>
        <p:txBody>
          <a:bodyPr/>
          <a:lstStyle/>
          <a:p>
            <a:fld id="{09A01C0A-2BB6-49E7-91A3-DCB9F9F59583}" type="slidenum">
              <a:rPr lang="en-US" smtClean="0"/>
              <a:pPr/>
              <a:t>6</a:t>
            </a:fld>
            <a:endParaRPr lang="en-US"/>
          </a:p>
        </p:txBody>
      </p:sp>
      <p:pic>
        <p:nvPicPr>
          <p:cNvPr id="7" name="Picture Placeholder 6" descr="A graph of a number of drivers&#10;&#10;Description automatically generated">
            <a:extLst>
              <a:ext uri="{FF2B5EF4-FFF2-40B4-BE49-F238E27FC236}">
                <a16:creationId xmlns:a16="http://schemas.microsoft.com/office/drawing/2014/main" id="{FDE03837-7418-07FB-B227-F8B6B3DAEABC}"/>
              </a:ext>
            </a:extLst>
          </p:cNvPr>
          <p:cNvPicPr>
            <a:picLocks noChangeAspect="1"/>
          </p:cNvPicPr>
          <p:nvPr/>
        </p:nvPicPr>
        <p:blipFill>
          <a:blip r:embed="rId2"/>
          <a:srcRect l="8303" r="8303"/>
          <a:stretch/>
        </p:blipFill>
        <p:spPr>
          <a:xfrm>
            <a:off x="1845176" y="514674"/>
            <a:ext cx="8798094" cy="6060905"/>
          </a:xfrm>
          <a:prstGeom prst="rect">
            <a:avLst/>
          </a:prstGeom>
        </p:spPr>
      </p:pic>
    </p:spTree>
    <p:extLst>
      <p:ext uri="{BB962C8B-B14F-4D97-AF65-F5344CB8AC3E}">
        <p14:creationId xmlns:p14="http://schemas.microsoft.com/office/powerpoint/2010/main" val="2458307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61A583A-21E5-6BFB-E2C6-98D4501BD2D8}"/>
              </a:ext>
            </a:extLst>
          </p:cNvPr>
          <p:cNvSpPr>
            <a:spLocks noGrp="1"/>
          </p:cNvSpPr>
          <p:nvPr>
            <p:ph type="sldNum" sz="quarter" idx="11"/>
          </p:nvPr>
        </p:nvSpPr>
        <p:spPr/>
        <p:txBody>
          <a:bodyPr/>
          <a:lstStyle/>
          <a:p>
            <a:fld id="{09A01C0A-2BB6-49E7-91A3-DCB9F9F59583}" type="slidenum">
              <a:rPr lang="en-US" smtClean="0"/>
              <a:pPr/>
              <a:t>7</a:t>
            </a:fld>
            <a:endParaRPr lang="en-US"/>
          </a:p>
        </p:txBody>
      </p:sp>
      <p:sp>
        <p:nvSpPr>
          <p:cNvPr id="6" name="Title 5">
            <a:extLst>
              <a:ext uri="{FF2B5EF4-FFF2-40B4-BE49-F238E27FC236}">
                <a16:creationId xmlns:a16="http://schemas.microsoft.com/office/drawing/2014/main" id="{BD3D4AE0-F3B8-4556-6CCC-1A52E96AEC1E}"/>
              </a:ext>
            </a:extLst>
          </p:cNvPr>
          <p:cNvSpPr>
            <a:spLocks noGrp="1"/>
          </p:cNvSpPr>
          <p:nvPr>
            <p:ph type="title"/>
          </p:nvPr>
        </p:nvSpPr>
        <p:spPr>
          <a:xfrm>
            <a:off x="850168" y="557410"/>
            <a:ext cx="10122632" cy="652054"/>
          </a:xfrm>
        </p:spPr>
        <p:txBody>
          <a:bodyPr/>
          <a:lstStyle/>
          <a:p>
            <a:r>
              <a:rPr lang="en-US" dirty="0"/>
              <a:t>Key pricing drivers &amp; strategies</a:t>
            </a:r>
            <a:endParaRPr lang="en-IN" dirty="0"/>
          </a:p>
        </p:txBody>
      </p:sp>
      <p:sp>
        <p:nvSpPr>
          <p:cNvPr id="8" name="Content Placeholder 7">
            <a:extLst>
              <a:ext uri="{FF2B5EF4-FFF2-40B4-BE49-F238E27FC236}">
                <a16:creationId xmlns:a16="http://schemas.microsoft.com/office/drawing/2014/main" id="{92CAC15F-0396-4AA8-6710-8DF0979CC89C}"/>
              </a:ext>
            </a:extLst>
          </p:cNvPr>
          <p:cNvSpPr>
            <a:spLocks noGrp="1"/>
          </p:cNvSpPr>
          <p:nvPr>
            <p:ph sz="half" idx="2"/>
          </p:nvPr>
        </p:nvSpPr>
        <p:spPr>
          <a:xfrm>
            <a:off x="850168" y="1209464"/>
            <a:ext cx="10248110" cy="4651783"/>
          </a:xfrm>
        </p:spPr>
        <p:txBody>
          <a:bodyPr/>
          <a:lstStyle/>
          <a:p>
            <a:r>
              <a:rPr lang="en-US" sz="1800" dirty="0">
                <a:latin typeface="Arial" panose="020B0604020202020204" pitchFamily="34" charset="0"/>
                <a:cs typeface="Arial" panose="020B0604020202020204" pitchFamily="34" charset="0"/>
              </a:rPr>
              <a:t>1. Seasonal Pricing (Month):</a:t>
            </a:r>
          </a:p>
          <a:p>
            <a:pPr marL="685800" lvl="1" indent="-228600">
              <a:buFont typeface="Arial" panose="020B0604020202020204" pitchFamily="34" charset="0"/>
              <a:buChar char="•"/>
            </a:pPr>
            <a:r>
              <a:rPr lang="en-US" sz="1600" dirty="0">
                <a:latin typeface="Arial" panose="020B0604020202020204" pitchFamily="34" charset="0"/>
                <a:cs typeface="Arial" panose="020B0604020202020204" pitchFamily="34" charset="0"/>
              </a:rPr>
              <a:t>Adjust rates higher during peak months</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Offer discounts during off-peak times</a:t>
            </a:r>
          </a:p>
          <a:p>
            <a:r>
              <a:rPr lang="en-US" sz="1800" dirty="0">
                <a:latin typeface="Arial" panose="020B0604020202020204" pitchFamily="34" charset="0"/>
                <a:cs typeface="Arial" panose="020B0604020202020204" pitchFamily="34" charset="0"/>
              </a:rPr>
              <a:t>2. Advanced Booking Strategies (Lead Time)</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Implement dynamic pricing based on booking time</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Offer early bird discounts or last-minute premium rates</a:t>
            </a:r>
          </a:p>
          <a:p>
            <a:r>
              <a:rPr lang="en-US" sz="1800" dirty="0">
                <a:latin typeface="Arial" panose="020B0604020202020204" pitchFamily="34" charset="0"/>
                <a:cs typeface="Arial" panose="020B0604020202020204" pitchFamily="34" charset="0"/>
              </a:rPr>
              <a:t>3. Room Type Optimization (Reserved Room Type A):</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Adjust pricing for high-value room types</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Optimize inventory for these room types</a:t>
            </a:r>
          </a:p>
          <a:p>
            <a:r>
              <a:rPr lang="en-US" sz="1800" dirty="0">
                <a:latin typeface="Arial" panose="020B0604020202020204" pitchFamily="34" charset="0"/>
                <a:cs typeface="Arial" panose="020B0604020202020204" pitchFamily="34" charset="0"/>
              </a:rPr>
              <a:t>4. Length of Stay Pricing (Total Nights):</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Implement tiered pricing for extended stays</a:t>
            </a:r>
          </a:p>
          <a:p>
            <a:pPr marL="742950" lvl="1"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Encourage longer bookings with special rates</a:t>
            </a:r>
            <a:endParaRPr lang="en-IN"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05280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5513A-BC9A-92D4-3B0A-94A127BA197B}"/>
              </a:ext>
            </a:extLst>
          </p:cNvPr>
          <p:cNvSpPr>
            <a:spLocks noGrp="1"/>
          </p:cNvSpPr>
          <p:nvPr>
            <p:ph type="title"/>
          </p:nvPr>
        </p:nvSpPr>
        <p:spPr>
          <a:xfrm>
            <a:off x="343811" y="411426"/>
            <a:ext cx="5750917" cy="1877976"/>
          </a:xfrm>
        </p:spPr>
        <p:txBody>
          <a:bodyPr/>
          <a:lstStyle/>
          <a:p>
            <a:r>
              <a:rPr lang="en-US" sz="3200" b="0">
                <a:ea typeface="+mj-lt"/>
                <a:cs typeface="+mj-lt"/>
              </a:rPr>
              <a:t>Customer Segmentation for Targeted Pricing</a:t>
            </a:r>
            <a:endParaRPr lang="en-US" sz="3200"/>
          </a:p>
        </p:txBody>
      </p:sp>
      <p:sp>
        <p:nvSpPr>
          <p:cNvPr id="3" name="Content Placeholder 2">
            <a:extLst>
              <a:ext uri="{FF2B5EF4-FFF2-40B4-BE49-F238E27FC236}">
                <a16:creationId xmlns:a16="http://schemas.microsoft.com/office/drawing/2014/main" id="{3E8CD0EA-349A-9AA0-CAB5-620A87DB379A}"/>
              </a:ext>
            </a:extLst>
          </p:cNvPr>
          <p:cNvSpPr>
            <a:spLocks noGrp="1"/>
          </p:cNvSpPr>
          <p:nvPr>
            <p:ph sz="half" idx="2"/>
          </p:nvPr>
        </p:nvSpPr>
        <p:spPr>
          <a:xfrm>
            <a:off x="5494633" y="70463"/>
            <a:ext cx="5789913" cy="6067424"/>
          </a:xfrm>
        </p:spPr>
        <p:txBody>
          <a:bodyPr vert="horz" lIns="0" tIns="0" rIns="0" bIns="0" rtlCol="0" anchor="t">
            <a:noAutofit/>
          </a:bodyPr>
          <a:lstStyle/>
          <a:p>
            <a:r>
              <a:rPr lang="en-US" b="1" dirty="0">
                <a:latin typeface="Arial" panose="020B0604020202020204" pitchFamily="34" charset="0"/>
                <a:ea typeface="+mn-lt"/>
                <a:cs typeface="Arial" panose="020B0604020202020204" pitchFamily="34" charset="0"/>
              </a:rPr>
              <a:t>Method</a:t>
            </a:r>
            <a:r>
              <a:rPr lang="en-US" dirty="0">
                <a:latin typeface="Arial" panose="020B0604020202020204" pitchFamily="34" charset="0"/>
                <a:ea typeface="+mn-lt"/>
                <a:cs typeface="Arial" panose="020B0604020202020204" pitchFamily="34" charset="0"/>
              </a:rPr>
              <a:t>: </a:t>
            </a:r>
          </a:p>
          <a:p>
            <a:pPr marL="342900" indent="-342900">
              <a:buFont typeface="Arial" panose="020B0604020202020204" pitchFamily="34" charset="0"/>
              <a:buChar char="•"/>
            </a:pPr>
            <a:r>
              <a:rPr lang="en-US" dirty="0">
                <a:latin typeface="Arial" panose="020B0604020202020204" pitchFamily="34" charset="0"/>
                <a:ea typeface="+mn-lt"/>
                <a:cs typeface="Arial" panose="020B0604020202020204" pitchFamily="34" charset="0"/>
              </a:rPr>
              <a:t>Feature selection for Segmentation and ‘total nights’ calculation</a:t>
            </a:r>
          </a:p>
          <a:p>
            <a:pPr marL="342900" indent="-342900">
              <a:buFont typeface="Arial" panose="020B0604020202020204" pitchFamily="34" charset="0"/>
              <a:buChar char="•"/>
            </a:pPr>
            <a:r>
              <a:rPr lang="en-US" dirty="0">
                <a:latin typeface="Arial" panose="020B0604020202020204" pitchFamily="34" charset="0"/>
                <a:ea typeface="+mn-lt"/>
                <a:cs typeface="Arial" panose="020B0604020202020204" pitchFamily="34" charset="0"/>
              </a:rPr>
              <a:t>Standard Scaler used for standard transformation</a:t>
            </a:r>
          </a:p>
          <a:p>
            <a:pPr marL="342900" indent="-342900">
              <a:buFont typeface="Arial" panose="020B0604020202020204" pitchFamily="34" charset="0"/>
              <a:buChar char="•"/>
            </a:pPr>
            <a:r>
              <a:rPr lang="en-US" dirty="0">
                <a:latin typeface="Arial" panose="020B0604020202020204" pitchFamily="34" charset="0"/>
                <a:ea typeface="+mn-lt"/>
                <a:cs typeface="Arial" panose="020B0604020202020204" pitchFamily="34" charset="0"/>
              </a:rPr>
              <a:t>K-means clustering to identify customer segments in 4 clusters.</a:t>
            </a:r>
          </a:p>
          <a:p>
            <a:r>
              <a:rPr lang="en-US" b="1" dirty="0">
                <a:latin typeface="Arial" panose="020B0604020202020204" pitchFamily="34" charset="0"/>
                <a:ea typeface="+mn-lt"/>
                <a:cs typeface="Arial" panose="020B0604020202020204" pitchFamily="34" charset="0"/>
              </a:rPr>
              <a:t>Result:</a:t>
            </a:r>
          </a:p>
          <a:p>
            <a:pPr marL="342900" indent="-342900">
              <a:buFont typeface="Arial" panose="020B0604020202020204" pitchFamily="34" charset="0"/>
              <a:buChar char="•"/>
            </a:pPr>
            <a:r>
              <a:rPr lang="en-US" dirty="0">
                <a:latin typeface="Arial" panose="020B0604020202020204" pitchFamily="34" charset="0"/>
                <a:ea typeface="+mn-lt"/>
                <a:cs typeface="Arial" panose="020B0604020202020204" pitchFamily="34" charset="0"/>
              </a:rPr>
              <a:t>Customer segment table</a:t>
            </a:r>
          </a:p>
          <a:p>
            <a:pPr marL="342900" indent="-342900">
              <a:buFont typeface="Arial" panose="020B0604020202020204" pitchFamily="34" charset="0"/>
              <a:buChar char="•"/>
            </a:pPr>
            <a:r>
              <a:rPr lang="en-US" dirty="0">
                <a:latin typeface="Arial" panose="020B0604020202020204" pitchFamily="34" charset="0"/>
                <a:ea typeface="+mn-lt"/>
                <a:cs typeface="Arial" panose="020B0604020202020204" pitchFamily="34" charset="0"/>
              </a:rPr>
              <a:t>Visualize the segments using a scatter plot of total nights vs. ADR.</a:t>
            </a:r>
          </a:p>
        </p:txBody>
      </p:sp>
      <p:sp>
        <p:nvSpPr>
          <p:cNvPr id="5" name="Slide Number Placeholder 4">
            <a:extLst>
              <a:ext uri="{FF2B5EF4-FFF2-40B4-BE49-F238E27FC236}">
                <a16:creationId xmlns:a16="http://schemas.microsoft.com/office/drawing/2014/main" id="{903A1D4D-49BD-D642-1E55-C7C81B47A744}"/>
              </a:ext>
            </a:extLst>
          </p:cNvPr>
          <p:cNvSpPr>
            <a:spLocks noGrp="1"/>
          </p:cNvSpPr>
          <p:nvPr>
            <p:ph type="sldNum" sz="quarter" idx="11"/>
          </p:nvPr>
        </p:nvSpPr>
        <p:spPr/>
        <p:txBody>
          <a:bodyPr/>
          <a:lstStyle/>
          <a:p>
            <a:fld id="{09A01C0A-2BB6-49E7-91A3-DCB9F9F59583}" type="slidenum">
              <a:rPr lang="en-US" smtClean="0"/>
              <a:pPr/>
              <a:t>8</a:t>
            </a:fld>
            <a:endParaRPr lang="en-US"/>
          </a:p>
        </p:txBody>
      </p:sp>
    </p:spTree>
    <p:extLst>
      <p:ext uri="{BB962C8B-B14F-4D97-AF65-F5344CB8AC3E}">
        <p14:creationId xmlns:p14="http://schemas.microsoft.com/office/powerpoint/2010/main" val="31123097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29CC43-12E2-BC0B-1D06-804E7D19B491}"/>
              </a:ext>
            </a:extLst>
          </p:cNvPr>
          <p:cNvSpPr>
            <a:spLocks noGrp="1"/>
          </p:cNvSpPr>
          <p:nvPr>
            <p:ph type="ftr" sz="quarter" idx="10"/>
          </p:nvPr>
        </p:nvSpPr>
        <p:spPr/>
        <p:txBody>
          <a:bodyPr/>
          <a:lstStyle/>
          <a:p>
            <a:endParaRPr lang="en-US" dirty="0"/>
          </a:p>
        </p:txBody>
      </p:sp>
      <p:sp>
        <p:nvSpPr>
          <p:cNvPr id="5" name="Slide Number Placeholder 4">
            <a:extLst>
              <a:ext uri="{FF2B5EF4-FFF2-40B4-BE49-F238E27FC236}">
                <a16:creationId xmlns:a16="http://schemas.microsoft.com/office/drawing/2014/main" id="{7453DAFC-7884-E6C1-CBC1-F4BC8A4AA2C0}"/>
              </a:ext>
            </a:extLst>
          </p:cNvPr>
          <p:cNvSpPr>
            <a:spLocks noGrp="1"/>
          </p:cNvSpPr>
          <p:nvPr>
            <p:ph type="sldNum" sz="quarter" idx="11"/>
          </p:nvPr>
        </p:nvSpPr>
        <p:spPr/>
        <p:txBody>
          <a:bodyPr/>
          <a:lstStyle/>
          <a:p>
            <a:fld id="{09A01C0A-2BB6-49E7-91A3-DCB9F9F59583}" type="slidenum">
              <a:rPr lang="en-US" smtClean="0"/>
              <a:pPr/>
              <a:t>9</a:t>
            </a:fld>
            <a:endParaRPr lang="en-US"/>
          </a:p>
        </p:txBody>
      </p:sp>
      <p:pic>
        <p:nvPicPr>
          <p:cNvPr id="11" name="Picture 10">
            <a:extLst>
              <a:ext uri="{FF2B5EF4-FFF2-40B4-BE49-F238E27FC236}">
                <a16:creationId xmlns:a16="http://schemas.microsoft.com/office/drawing/2014/main" id="{012C472C-5069-572C-9533-86DBB7C7612C}"/>
              </a:ext>
            </a:extLst>
          </p:cNvPr>
          <p:cNvPicPr>
            <a:picLocks noChangeAspect="1"/>
          </p:cNvPicPr>
          <p:nvPr/>
        </p:nvPicPr>
        <p:blipFill>
          <a:blip r:embed="rId2"/>
          <a:stretch>
            <a:fillRect/>
          </a:stretch>
        </p:blipFill>
        <p:spPr>
          <a:xfrm>
            <a:off x="1317355" y="1379349"/>
            <a:ext cx="9780561" cy="3103447"/>
          </a:xfrm>
          <a:prstGeom prst="rect">
            <a:avLst/>
          </a:prstGeom>
        </p:spPr>
      </p:pic>
    </p:spTree>
    <p:extLst>
      <p:ext uri="{BB962C8B-B14F-4D97-AF65-F5344CB8AC3E}">
        <p14:creationId xmlns:p14="http://schemas.microsoft.com/office/powerpoint/2010/main" val="1274241254"/>
      </p:ext>
    </p:extLst>
  </p:cSld>
  <p:clrMapOvr>
    <a:masterClrMapping/>
  </p:clrMapOvr>
</p:sld>
</file>

<file path=ppt/theme/theme1.xml><?xml version="1.0" encoding="utf-8"?>
<a:theme xmlns:a="http://schemas.openxmlformats.org/drawingml/2006/main" name="Office Theme">
  <a:themeElements>
    <a:clrScheme name="Custom 9">
      <a:dk1>
        <a:srgbClr val="36393B"/>
      </a:dk1>
      <a:lt1>
        <a:srgbClr val="FFFFFF"/>
      </a:lt1>
      <a:dk2>
        <a:srgbClr val="3AEFCC"/>
      </a:dk2>
      <a:lt2>
        <a:srgbClr val="E7E4E6"/>
      </a:lt2>
      <a:accent1>
        <a:srgbClr val="4A5EE6"/>
      </a:accent1>
      <a:accent2>
        <a:srgbClr val="62D382"/>
      </a:accent2>
      <a:accent3>
        <a:srgbClr val="FDED60"/>
      </a:accent3>
      <a:accent4>
        <a:srgbClr val="FD4C00"/>
      </a:accent4>
      <a:accent5>
        <a:srgbClr val="FE2701"/>
      </a:accent5>
      <a:accent6>
        <a:srgbClr val="CA54FB"/>
      </a:accent6>
      <a:hlink>
        <a:srgbClr val="4E62F0"/>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357351_Win32.potx" id="{80F03410-3B38-45A0-935B-4BE6FE1E6CFD}" vid="{B74EBAAB-C1F2-42E7-A669-BC3A21FA62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Dark modernist presentation</Template>
  <TotalTime>137</TotalTime>
  <Words>917</Words>
  <Application>Microsoft Office PowerPoint</Application>
  <PresentationFormat>Widescreen</PresentationFormat>
  <Paragraphs>133</Paragraphs>
  <Slides>21</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Arial Black</vt:lpstr>
      <vt:lpstr>Avenir Next LT Pro</vt:lpstr>
      <vt:lpstr>Calibri</vt:lpstr>
      <vt:lpstr>Times New Roman</vt:lpstr>
      <vt:lpstr>Office Theme</vt:lpstr>
      <vt:lpstr>Optimizing Hotel Room Pricing for Revenue Maximization </vt:lpstr>
      <vt:lpstr>AGENDA</vt:lpstr>
      <vt:lpstr>INTRO</vt:lpstr>
      <vt:lpstr>Pre-requites</vt:lpstr>
      <vt:lpstr>Key Pricing Drivers Identification </vt:lpstr>
      <vt:lpstr>PowerPoint Presentation</vt:lpstr>
      <vt:lpstr>Key pricing drivers &amp; strategies</vt:lpstr>
      <vt:lpstr>Customer Segmentation for Targeted Pricing</vt:lpstr>
      <vt:lpstr>PowerPoint Presentation</vt:lpstr>
      <vt:lpstr>PowerPoint Presentation</vt:lpstr>
      <vt:lpstr>Optimizing Pricing Strategy with Customer Segmentation</vt:lpstr>
      <vt:lpstr>Demand  Forecasting Model</vt:lpstr>
      <vt:lpstr>Current vs Optimal Prices</vt:lpstr>
      <vt:lpstr>Strategy for revenue &amp; price management</vt:lpstr>
      <vt:lpstr>Impact Quantification</vt:lpstr>
      <vt:lpstr>PowerPoint Presentation</vt:lpstr>
      <vt:lpstr>PowerPoint Presentation</vt:lpstr>
      <vt:lpstr>PowerPoint Presentation</vt:lpstr>
      <vt:lpstr>insights for impact quantification</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Vanshita Arya</dc:creator>
  <cp:lastModifiedBy>Vanshita Arya</cp:lastModifiedBy>
  <cp:revision>1</cp:revision>
  <dcterms:created xsi:type="dcterms:W3CDTF">2024-08-04T19:23:17Z</dcterms:created>
  <dcterms:modified xsi:type="dcterms:W3CDTF">2024-08-05T10:13:38Z</dcterms:modified>
</cp:coreProperties>
</file>